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64" r:id="rId2"/>
    <p:sldId id="366" r:id="rId3"/>
    <p:sldId id="390" r:id="rId4"/>
    <p:sldId id="387" r:id="rId5"/>
    <p:sldId id="388" r:id="rId6"/>
    <p:sldId id="389" r:id="rId7"/>
    <p:sldId id="378" r:id="rId8"/>
    <p:sldId id="377" r:id="rId9"/>
    <p:sldId id="386" r:id="rId10"/>
    <p:sldId id="385" r:id="rId11"/>
    <p:sldId id="261" r:id="rId12"/>
    <p:sldId id="358" r:id="rId13"/>
    <p:sldId id="391" r:id="rId14"/>
    <p:sldId id="347" r:id="rId15"/>
    <p:sldId id="393" r:id="rId16"/>
    <p:sldId id="392" r:id="rId17"/>
    <p:sldId id="372" r:id="rId18"/>
    <p:sldId id="373" r:id="rId19"/>
    <p:sldId id="374" r:id="rId20"/>
    <p:sldId id="375" r:id="rId21"/>
    <p:sldId id="348" r:id="rId22"/>
    <p:sldId id="324" r:id="rId23"/>
    <p:sldId id="370" r:id="rId24"/>
    <p:sldId id="379" r:id="rId25"/>
    <p:sldId id="380" r:id="rId26"/>
    <p:sldId id="381" r:id="rId27"/>
    <p:sldId id="351" r:id="rId28"/>
    <p:sldId id="353" r:id="rId29"/>
    <p:sldId id="382" r:id="rId30"/>
    <p:sldId id="383" r:id="rId31"/>
    <p:sldId id="384" r:id="rId32"/>
    <p:sldId id="328" r:id="rId33"/>
  </p:sldIdLst>
  <p:sldSz cx="14630400" cy="8229600"/>
  <p:notesSz cx="6858000" cy="9144000"/>
  <p:defaultTextStyle>
    <a:defPPr>
      <a:defRPr lang="en-US"/>
    </a:defPPr>
    <a:lvl1pPr algn="l" rtl="0" eaLnBrk="0" fontAlgn="base" hangingPunct="0">
      <a:spcBef>
        <a:spcPct val="0"/>
      </a:spcBef>
      <a:spcAft>
        <a:spcPct val="0"/>
      </a:spcAft>
      <a:defRPr sz="2900" kern="1200">
        <a:solidFill>
          <a:schemeClr val="tx1"/>
        </a:solidFill>
        <a:latin typeface="VNI-Times" pitchFamily="2" charset="0"/>
        <a:ea typeface="+mn-ea"/>
        <a:cs typeface="+mn-cs"/>
      </a:defRPr>
    </a:lvl1pPr>
    <a:lvl2pPr marL="652463" indent="-195263" algn="l" rtl="0" eaLnBrk="0" fontAlgn="base" hangingPunct="0">
      <a:spcBef>
        <a:spcPct val="0"/>
      </a:spcBef>
      <a:spcAft>
        <a:spcPct val="0"/>
      </a:spcAft>
      <a:defRPr sz="2900" kern="1200">
        <a:solidFill>
          <a:schemeClr val="tx1"/>
        </a:solidFill>
        <a:latin typeface="VNI-Times" pitchFamily="2" charset="0"/>
        <a:ea typeface="+mn-ea"/>
        <a:cs typeface="+mn-cs"/>
      </a:defRPr>
    </a:lvl2pPr>
    <a:lvl3pPr marL="1304925" indent="-390525" algn="l" rtl="0" eaLnBrk="0" fontAlgn="base" hangingPunct="0">
      <a:spcBef>
        <a:spcPct val="0"/>
      </a:spcBef>
      <a:spcAft>
        <a:spcPct val="0"/>
      </a:spcAft>
      <a:defRPr sz="2900" kern="1200">
        <a:solidFill>
          <a:schemeClr val="tx1"/>
        </a:solidFill>
        <a:latin typeface="VNI-Times" pitchFamily="2" charset="0"/>
        <a:ea typeface="+mn-ea"/>
        <a:cs typeface="+mn-cs"/>
      </a:defRPr>
    </a:lvl3pPr>
    <a:lvl4pPr marL="1958975" indent="-587375" algn="l" rtl="0" eaLnBrk="0" fontAlgn="base" hangingPunct="0">
      <a:spcBef>
        <a:spcPct val="0"/>
      </a:spcBef>
      <a:spcAft>
        <a:spcPct val="0"/>
      </a:spcAft>
      <a:defRPr sz="2900" kern="1200">
        <a:solidFill>
          <a:schemeClr val="tx1"/>
        </a:solidFill>
        <a:latin typeface="VNI-Times" pitchFamily="2" charset="0"/>
        <a:ea typeface="+mn-ea"/>
        <a:cs typeface="+mn-cs"/>
      </a:defRPr>
    </a:lvl4pPr>
    <a:lvl5pPr marL="2611438" indent="-782638" algn="l" rtl="0" eaLnBrk="0" fontAlgn="base" hangingPunct="0">
      <a:spcBef>
        <a:spcPct val="0"/>
      </a:spcBef>
      <a:spcAft>
        <a:spcPct val="0"/>
      </a:spcAft>
      <a:defRPr sz="2900" kern="1200">
        <a:solidFill>
          <a:schemeClr val="tx1"/>
        </a:solidFill>
        <a:latin typeface="VNI-Times" pitchFamily="2" charset="0"/>
        <a:ea typeface="+mn-ea"/>
        <a:cs typeface="+mn-cs"/>
      </a:defRPr>
    </a:lvl5pPr>
    <a:lvl6pPr marL="2286000" algn="l" defTabSz="914400" rtl="0" eaLnBrk="1" latinLnBrk="0" hangingPunct="1">
      <a:defRPr sz="2900" kern="1200">
        <a:solidFill>
          <a:schemeClr val="tx1"/>
        </a:solidFill>
        <a:latin typeface="VNI-Times" pitchFamily="2" charset="0"/>
        <a:ea typeface="+mn-ea"/>
        <a:cs typeface="+mn-cs"/>
      </a:defRPr>
    </a:lvl6pPr>
    <a:lvl7pPr marL="2743200" algn="l" defTabSz="914400" rtl="0" eaLnBrk="1" latinLnBrk="0" hangingPunct="1">
      <a:defRPr sz="2900" kern="1200">
        <a:solidFill>
          <a:schemeClr val="tx1"/>
        </a:solidFill>
        <a:latin typeface="VNI-Times" pitchFamily="2" charset="0"/>
        <a:ea typeface="+mn-ea"/>
        <a:cs typeface="+mn-cs"/>
      </a:defRPr>
    </a:lvl7pPr>
    <a:lvl8pPr marL="3200400" algn="l" defTabSz="914400" rtl="0" eaLnBrk="1" latinLnBrk="0" hangingPunct="1">
      <a:defRPr sz="2900" kern="1200">
        <a:solidFill>
          <a:schemeClr val="tx1"/>
        </a:solidFill>
        <a:latin typeface="VNI-Times" pitchFamily="2" charset="0"/>
        <a:ea typeface="+mn-ea"/>
        <a:cs typeface="+mn-cs"/>
      </a:defRPr>
    </a:lvl8pPr>
    <a:lvl9pPr marL="3657600" algn="l" defTabSz="914400" rtl="0" eaLnBrk="1" latinLnBrk="0" hangingPunct="1">
      <a:defRPr sz="2900" kern="1200">
        <a:solidFill>
          <a:schemeClr val="tx1"/>
        </a:solidFill>
        <a:latin typeface="VNI-Times" pitchFamily="2"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ADCE0"/>
    <a:srgbClr val="94CAD0"/>
    <a:srgbClr val="79D6E3"/>
    <a:srgbClr val="6600CC"/>
    <a:srgbClr val="006600"/>
    <a:srgbClr val="00CCFF"/>
    <a:srgbClr val="FF339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9012" autoAdjust="0"/>
  </p:normalViewPr>
  <p:slideViewPr>
    <p:cSldViewPr>
      <p:cViewPr varScale="1">
        <p:scale>
          <a:sx n="66" d="100"/>
          <a:sy n="66" d="100"/>
        </p:scale>
        <p:origin x="62" y="499"/>
      </p:cViewPr>
      <p:guideLst>
        <p:guide orient="horz" pos="2592"/>
        <p:guide pos="460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501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501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501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86B44CBE-FD0B-4F24-8CE4-5E18C1E3440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34FFC2D1-5B43-4701-A309-7D1F11C062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charset="0"/>
        <a:ea typeface="+mn-ea"/>
        <a:cs typeface="+mn-cs"/>
      </a:defRPr>
    </a:lvl1pPr>
    <a:lvl2pPr marL="652463" algn="l" rtl="0" eaLnBrk="0" fontAlgn="base" hangingPunct="0">
      <a:spcBef>
        <a:spcPct val="30000"/>
      </a:spcBef>
      <a:spcAft>
        <a:spcPct val="0"/>
      </a:spcAft>
      <a:defRPr sz="1700" kern="1200">
        <a:solidFill>
          <a:schemeClr val="tx1"/>
        </a:solidFill>
        <a:latin typeface="Arial" charset="0"/>
        <a:ea typeface="+mn-ea"/>
        <a:cs typeface="+mn-cs"/>
      </a:defRPr>
    </a:lvl2pPr>
    <a:lvl3pPr marL="1304925" algn="l" rtl="0" eaLnBrk="0" fontAlgn="base" hangingPunct="0">
      <a:spcBef>
        <a:spcPct val="30000"/>
      </a:spcBef>
      <a:spcAft>
        <a:spcPct val="0"/>
      </a:spcAft>
      <a:defRPr sz="1700" kern="1200">
        <a:solidFill>
          <a:schemeClr val="tx1"/>
        </a:solidFill>
        <a:latin typeface="Arial" charset="0"/>
        <a:ea typeface="+mn-ea"/>
        <a:cs typeface="+mn-cs"/>
      </a:defRPr>
    </a:lvl3pPr>
    <a:lvl4pPr marL="1958975" algn="l" rtl="0" eaLnBrk="0" fontAlgn="base" hangingPunct="0">
      <a:spcBef>
        <a:spcPct val="30000"/>
      </a:spcBef>
      <a:spcAft>
        <a:spcPct val="0"/>
      </a:spcAft>
      <a:defRPr sz="1700" kern="1200">
        <a:solidFill>
          <a:schemeClr val="tx1"/>
        </a:solidFill>
        <a:latin typeface="Arial" charset="0"/>
        <a:ea typeface="+mn-ea"/>
        <a:cs typeface="+mn-cs"/>
      </a:defRPr>
    </a:lvl4pPr>
    <a:lvl5pPr marL="2611438" algn="l" rtl="0" eaLnBrk="0" fontAlgn="base" hangingPunct="0">
      <a:spcBef>
        <a:spcPct val="30000"/>
      </a:spcBef>
      <a:spcAft>
        <a:spcPct val="0"/>
      </a:spcAft>
      <a:defRPr sz="1700" kern="1200">
        <a:solidFill>
          <a:schemeClr val="tx1"/>
        </a:solidFill>
        <a:latin typeface="Arial" charset="0"/>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fld id="{F16FC0C6-D49D-43B8-BE53-0898960004A4}"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fld id="{30DAAD45-F2EA-44BC-9613-1EB4EFF2BB34}"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fld id="{4DD2ACCE-298A-4F02-90E0-079C6A2C83F4}"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653110" indent="0" algn="ctr">
              <a:buNone/>
              <a:defRPr/>
            </a:lvl2pPr>
            <a:lvl3pPr marL="1306220" indent="0" algn="ctr">
              <a:buNone/>
              <a:defRPr/>
            </a:lvl3pPr>
            <a:lvl4pPr marL="1959331" indent="0" algn="ctr">
              <a:buNone/>
              <a:defRPr/>
            </a:lvl4pPr>
            <a:lvl5pPr marL="2612441" indent="0" algn="ctr">
              <a:buNone/>
              <a:defRPr/>
            </a:lvl5pPr>
            <a:lvl6pPr marL="3265551" indent="0" algn="ctr">
              <a:buNone/>
              <a:defRPr/>
            </a:lvl6pPr>
            <a:lvl7pPr marL="3918661" indent="0" algn="ctr">
              <a:buNone/>
              <a:defRPr/>
            </a:lvl7pPr>
            <a:lvl8pPr marL="4571771" indent="0" algn="ctr">
              <a:buNone/>
              <a:defRPr/>
            </a:lvl8pPr>
            <a:lvl9pPr marL="522488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E23FEF-A21E-46A5-87FA-CC57BD85CF41}" type="slidenum">
              <a:rPr lang="en-US"/>
              <a:pPr>
                <a:defRPr/>
              </a:pPr>
              <a:t>‹#›</a:t>
            </a:fld>
            <a:endParaRPr lang="en-US"/>
          </a:p>
        </p:txBody>
      </p:sp>
    </p:spTree>
    <p:extLst>
      <p:ext uri="{BB962C8B-B14F-4D97-AF65-F5344CB8AC3E}">
        <p14:creationId xmlns:p14="http://schemas.microsoft.com/office/powerpoint/2010/main" val="167778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26B26-AFC6-477B-A73F-6D0EDAD4D805}" type="slidenum">
              <a:rPr lang="en-US"/>
              <a:pPr>
                <a:defRPr/>
              </a:pPr>
              <a:t>‹#›</a:t>
            </a:fld>
            <a:endParaRPr lang="en-US"/>
          </a:p>
        </p:txBody>
      </p:sp>
    </p:spTree>
    <p:extLst>
      <p:ext uri="{BB962C8B-B14F-4D97-AF65-F5344CB8AC3E}">
        <p14:creationId xmlns:p14="http://schemas.microsoft.com/office/powerpoint/2010/main" val="357427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BA7C0B-02B0-42D4-96D8-FDB2BFF7292C}" type="slidenum">
              <a:rPr lang="en-US"/>
              <a:pPr>
                <a:defRPr/>
              </a:pPr>
              <a:t>‹#›</a:t>
            </a:fld>
            <a:endParaRPr lang="en-US"/>
          </a:p>
        </p:txBody>
      </p:sp>
    </p:spTree>
    <p:extLst>
      <p:ext uri="{BB962C8B-B14F-4D97-AF65-F5344CB8AC3E}">
        <p14:creationId xmlns:p14="http://schemas.microsoft.com/office/powerpoint/2010/main" val="94479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31520" y="329570"/>
            <a:ext cx="13167360" cy="7021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D6019F-A3D8-4AAC-A19F-B10A4CBECA5B}" type="slidenum">
              <a:rPr lang="en-US"/>
              <a:pPr>
                <a:defRPr/>
              </a:pPr>
              <a:t>‹#›</a:t>
            </a:fld>
            <a:endParaRPr lang="en-US"/>
          </a:p>
        </p:txBody>
      </p:sp>
    </p:spTree>
    <p:extLst>
      <p:ext uri="{BB962C8B-B14F-4D97-AF65-F5344CB8AC3E}">
        <p14:creationId xmlns:p14="http://schemas.microsoft.com/office/powerpoint/2010/main" val="114949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1A54A7-D1DF-4A65-91ED-88760257D41D}" type="slidenum">
              <a:rPr lang="en-US"/>
              <a:pPr>
                <a:defRPr/>
              </a:pPr>
              <a:t>‹#›</a:t>
            </a:fld>
            <a:endParaRPr lang="en-US"/>
          </a:p>
        </p:txBody>
      </p:sp>
    </p:spTree>
    <p:extLst>
      <p:ext uri="{BB962C8B-B14F-4D97-AF65-F5344CB8AC3E}">
        <p14:creationId xmlns:p14="http://schemas.microsoft.com/office/powerpoint/2010/main" val="5625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5F7B8F-4974-4F03-AA82-2B3B1D9AAEC8}" type="slidenum">
              <a:rPr lang="en-US"/>
              <a:pPr>
                <a:defRPr/>
              </a:pPr>
              <a:t>‹#›</a:t>
            </a:fld>
            <a:endParaRPr lang="en-US"/>
          </a:p>
        </p:txBody>
      </p:sp>
    </p:spTree>
    <p:extLst>
      <p:ext uri="{BB962C8B-B14F-4D97-AF65-F5344CB8AC3E}">
        <p14:creationId xmlns:p14="http://schemas.microsoft.com/office/powerpoint/2010/main" val="67182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738A8D-F602-488A-A0D2-A87E7516B020}" type="slidenum">
              <a:rPr lang="en-US"/>
              <a:pPr>
                <a:defRPr/>
              </a:pPr>
              <a:t>‹#›</a:t>
            </a:fld>
            <a:endParaRPr lang="en-US"/>
          </a:p>
        </p:txBody>
      </p:sp>
    </p:spTree>
    <p:extLst>
      <p:ext uri="{BB962C8B-B14F-4D97-AF65-F5344CB8AC3E}">
        <p14:creationId xmlns:p14="http://schemas.microsoft.com/office/powerpoint/2010/main" val="243832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6BD614-B904-488B-985C-BEC5885407A0}" type="slidenum">
              <a:rPr lang="en-US"/>
              <a:pPr>
                <a:defRPr/>
              </a:pPr>
              <a:t>‹#›</a:t>
            </a:fld>
            <a:endParaRPr lang="en-US"/>
          </a:p>
        </p:txBody>
      </p:sp>
    </p:spTree>
    <p:extLst>
      <p:ext uri="{BB962C8B-B14F-4D97-AF65-F5344CB8AC3E}">
        <p14:creationId xmlns:p14="http://schemas.microsoft.com/office/powerpoint/2010/main" val="350425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454F1D-5D60-43E7-9EF6-531F74EDBF8E}" type="slidenum">
              <a:rPr lang="en-US"/>
              <a:pPr>
                <a:defRPr/>
              </a:pPr>
              <a:t>‹#›</a:t>
            </a:fld>
            <a:endParaRPr lang="en-US"/>
          </a:p>
        </p:txBody>
      </p:sp>
    </p:spTree>
    <p:extLst>
      <p:ext uri="{BB962C8B-B14F-4D97-AF65-F5344CB8AC3E}">
        <p14:creationId xmlns:p14="http://schemas.microsoft.com/office/powerpoint/2010/main" val="85901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409855-F8BE-4682-B715-A7A0C6423EB6}" type="slidenum">
              <a:rPr lang="en-US"/>
              <a:pPr>
                <a:defRPr/>
              </a:pPr>
              <a:t>‹#›</a:t>
            </a:fld>
            <a:endParaRPr lang="en-US"/>
          </a:p>
        </p:txBody>
      </p:sp>
    </p:spTree>
    <p:extLst>
      <p:ext uri="{BB962C8B-B14F-4D97-AF65-F5344CB8AC3E}">
        <p14:creationId xmlns:p14="http://schemas.microsoft.com/office/powerpoint/2010/main" val="62825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D6FA14-0F62-4F4D-88BB-A3E82CA8F785}" type="slidenum">
              <a:rPr lang="en-US"/>
              <a:pPr>
                <a:defRPr/>
              </a:pPr>
              <a:t>‹#›</a:t>
            </a:fld>
            <a:endParaRPr lang="en-US"/>
          </a:p>
        </p:txBody>
      </p:sp>
    </p:spTree>
    <p:extLst>
      <p:ext uri="{BB962C8B-B14F-4D97-AF65-F5344CB8AC3E}">
        <p14:creationId xmlns:p14="http://schemas.microsoft.com/office/powerpoint/2010/main" val="236655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smtClean="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46E776-EBD8-49C2-882D-2E6B1B27E10D}" type="slidenum">
              <a:rPr lang="en-US"/>
              <a:pPr>
                <a:defRPr/>
              </a:pPr>
              <a:t>‹#›</a:t>
            </a:fld>
            <a:endParaRPr lang="en-US"/>
          </a:p>
        </p:txBody>
      </p:sp>
    </p:spTree>
    <p:extLst>
      <p:ext uri="{BB962C8B-B14F-4D97-AF65-F5344CB8AC3E}">
        <p14:creationId xmlns:p14="http://schemas.microsoft.com/office/powerpoint/2010/main" val="117234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838"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31838"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31838" y="7494588"/>
            <a:ext cx="3413125" cy="571500"/>
          </a:xfrm>
          <a:prstGeom prst="rect">
            <a:avLst/>
          </a:prstGeom>
          <a:noFill/>
          <a:ln w="9525">
            <a:noFill/>
            <a:miter lim="800000"/>
            <a:headEnd/>
            <a:tailEnd/>
          </a:ln>
          <a:effectLst/>
        </p:spPr>
        <p:txBody>
          <a:bodyPr vert="horz" wrap="square" lIns="130622" tIns="65311" rIns="130622" bIns="65311" numCol="1" anchor="t" anchorCtr="0" compatLnSpc="1">
            <a:prstTxWarp prst="textNoShape">
              <a:avLst/>
            </a:prstTxWarp>
          </a:bodyPr>
          <a:lstStyle>
            <a:lvl1pPr eaLnBrk="1" hangingPunct="1">
              <a:defRPr sz="20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4999038" y="7494588"/>
            <a:ext cx="4632325" cy="571500"/>
          </a:xfrm>
          <a:prstGeom prst="rect">
            <a:avLst/>
          </a:prstGeom>
          <a:noFill/>
          <a:ln w="9525">
            <a:noFill/>
            <a:miter lim="800000"/>
            <a:headEnd/>
            <a:tailEnd/>
          </a:ln>
          <a:effectLst/>
        </p:spPr>
        <p:txBody>
          <a:bodyPr vert="horz" wrap="square" lIns="130622" tIns="65311" rIns="130622" bIns="65311" numCol="1" anchor="t" anchorCtr="0" compatLnSpc="1">
            <a:prstTxWarp prst="textNoShape">
              <a:avLst/>
            </a:prstTxWarp>
          </a:bodyPr>
          <a:lstStyle>
            <a:lvl1pPr algn="ctr" eaLnBrk="1" hangingPunct="1">
              <a:defRPr sz="20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0485438" y="7494588"/>
            <a:ext cx="3413125" cy="571500"/>
          </a:xfrm>
          <a:prstGeom prst="rect">
            <a:avLst/>
          </a:prstGeom>
          <a:noFill/>
          <a:ln w="9525">
            <a:noFill/>
            <a:miter lim="800000"/>
            <a:headEnd/>
            <a:tailEnd/>
          </a:ln>
          <a:effectLst/>
        </p:spPr>
        <p:txBody>
          <a:bodyPr vert="horz" wrap="square" lIns="130622" tIns="65311" rIns="130622" bIns="65311" numCol="1" anchor="t" anchorCtr="0" compatLnSpc="1">
            <a:prstTxWarp prst="textNoShape">
              <a:avLst/>
            </a:prstTxWarp>
          </a:bodyPr>
          <a:lstStyle>
            <a:lvl1pPr algn="r" eaLnBrk="1" hangingPunct="1">
              <a:defRPr sz="2000" smtClean="0">
                <a:latin typeface="Arial" panose="020B0604020202020204" pitchFamily="34" charset="0"/>
              </a:defRPr>
            </a:lvl1pPr>
          </a:lstStyle>
          <a:p>
            <a:pPr>
              <a:defRPr/>
            </a:pPr>
            <a:fld id="{429C665F-2283-4838-A508-789BAEBCE3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6300">
          <a:solidFill>
            <a:schemeClr val="tx2"/>
          </a:solidFill>
          <a:latin typeface="+mj-lt"/>
          <a:ea typeface="+mj-ea"/>
          <a:cs typeface="+mj-cs"/>
        </a:defRPr>
      </a:lvl1pPr>
      <a:lvl2pPr algn="ctr" rtl="0" eaLnBrk="0" fontAlgn="base" hangingPunct="0">
        <a:spcBef>
          <a:spcPct val="0"/>
        </a:spcBef>
        <a:spcAft>
          <a:spcPct val="0"/>
        </a:spcAft>
        <a:defRPr sz="6300">
          <a:solidFill>
            <a:schemeClr val="tx2"/>
          </a:solidFill>
          <a:latin typeface="Arial" charset="0"/>
        </a:defRPr>
      </a:lvl2pPr>
      <a:lvl3pPr algn="ctr" rtl="0" eaLnBrk="0" fontAlgn="base" hangingPunct="0">
        <a:spcBef>
          <a:spcPct val="0"/>
        </a:spcBef>
        <a:spcAft>
          <a:spcPct val="0"/>
        </a:spcAft>
        <a:defRPr sz="6300">
          <a:solidFill>
            <a:schemeClr val="tx2"/>
          </a:solidFill>
          <a:latin typeface="Arial" charset="0"/>
        </a:defRPr>
      </a:lvl3pPr>
      <a:lvl4pPr algn="ctr" rtl="0" eaLnBrk="0" fontAlgn="base" hangingPunct="0">
        <a:spcBef>
          <a:spcPct val="0"/>
        </a:spcBef>
        <a:spcAft>
          <a:spcPct val="0"/>
        </a:spcAft>
        <a:defRPr sz="6300">
          <a:solidFill>
            <a:schemeClr val="tx2"/>
          </a:solidFill>
          <a:latin typeface="Arial" charset="0"/>
        </a:defRPr>
      </a:lvl4pPr>
      <a:lvl5pPr algn="ctr" rtl="0" eaLnBrk="0" fontAlgn="base" hangingPunct="0">
        <a:spcBef>
          <a:spcPct val="0"/>
        </a:spcBef>
        <a:spcAft>
          <a:spcPct val="0"/>
        </a:spcAft>
        <a:defRPr sz="6300">
          <a:solidFill>
            <a:schemeClr val="tx2"/>
          </a:solidFill>
          <a:latin typeface="Arial" charset="0"/>
        </a:defRPr>
      </a:lvl5pPr>
      <a:lvl6pPr marL="653110" algn="ctr" rtl="0" fontAlgn="base">
        <a:spcBef>
          <a:spcPct val="0"/>
        </a:spcBef>
        <a:spcAft>
          <a:spcPct val="0"/>
        </a:spcAft>
        <a:defRPr sz="6300">
          <a:solidFill>
            <a:schemeClr val="tx2"/>
          </a:solidFill>
          <a:latin typeface="Arial" charset="0"/>
        </a:defRPr>
      </a:lvl6pPr>
      <a:lvl7pPr marL="1306220" algn="ctr" rtl="0" fontAlgn="base">
        <a:spcBef>
          <a:spcPct val="0"/>
        </a:spcBef>
        <a:spcAft>
          <a:spcPct val="0"/>
        </a:spcAft>
        <a:defRPr sz="6300">
          <a:solidFill>
            <a:schemeClr val="tx2"/>
          </a:solidFill>
          <a:latin typeface="Arial" charset="0"/>
        </a:defRPr>
      </a:lvl7pPr>
      <a:lvl8pPr marL="1959331" algn="ctr" rtl="0" fontAlgn="base">
        <a:spcBef>
          <a:spcPct val="0"/>
        </a:spcBef>
        <a:spcAft>
          <a:spcPct val="0"/>
        </a:spcAft>
        <a:defRPr sz="6300">
          <a:solidFill>
            <a:schemeClr val="tx2"/>
          </a:solidFill>
          <a:latin typeface="Arial" charset="0"/>
        </a:defRPr>
      </a:lvl8pPr>
      <a:lvl9pPr marL="2612441" algn="ctr" rtl="0" fontAlgn="base">
        <a:spcBef>
          <a:spcPct val="0"/>
        </a:spcBef>
        <a:spcAft>
          <a:spcPct val="0"/>
        </a:spcAft>
        <a:defRPr sz="6300">
          <a:solidFill>
            <a:schemeClr val="tx2"/>
          </a:solidFill>
          <a:latin typeface="Arial" charset="0"/>
        </a:defRPr>
      </a:lvl9pPr>
    </p:titleStyle>
    <p:bodyStyle>
      <a:lvl1pPr marL="488950" indent="-488950" algn="l" rtl="0" eaLnBrk="0" fontAlgn="base" hangingPunct="0">
        <a:spcBef>
          <a:spcPct val="20000"/>
        </a:spcBef>
        <a:spcAft>
          <a:spcPct val="0"/>
        </a:spcAft>
        <a:buChar char="•"/>
        <a:defRPr sz="4600">
          <a:solidFill>
            <a:schemeClr val="tx1"/>
          </a:solidFill>
          <a:latin typeface="+mn-lt"/>
          <a:ea typeface="+mn-ea"/>
          <a:cs typeface="+mn-cs"/>
        </a:defRPr>
      </a:lvl1pPr>
      <a:lvl2pPr marL="1060450" indent="-407988" algn="l" rtl="0" eaLnBrk="0" fontAlgn="base" hangingPunct="0">
        <a:spcBef>
          <a:spcPct val="20000"/>
        </a:spcBef>
        <a:spcAft>
          <a:spcPct val="0"/>
        </a:spcAft>
        <a:buChar char="–"/>
        <a:defRPr sz="4000">
          <a:solidFill>
            <a:schemeClr val="tx1"/>
          </a:solidFill>
          <a:latin typeface="+mn-lt"/>
        </a:defRPr>
      </a:lvl2pPr>
      <a:lvl3pPr marL="1631950" indent="-325438" algn="l" rtl="0" eaLnBrk="0" fontAlgn="base" hangingPunct="0">
        <a:spcBef>
          <a:spcPct val="20000"/>
        </a:spcBef>
        <a:spcAft>
          <a:spcPct val="0"/>
        </a:spcAft>
        <a:buChar char="•"/>
        <a:defRPr sz="3400">
          <a:solidFill>
            <a:schemeClr val="tx1"/>
          </a:solidFill>
          <a:latin typeface="+mn-lt"/>
        </a:defRPr>
      </a:lvl3pPr>
      <a:lvl4pPr marL="2284413" indent="-325438" algn="l" rtl="0" eaLnBrk="0" fontAlgn="base" hangingPunct="0">
        <a:spcBef>
          <a:spcPct val="20000"/>
        </a:spcBef>
        <a:spcAft>
          <a:spcPct val="0"/>
        </a:spcAft>
        <a:buChar char="–"/>
        <a:defRPr sz="2900">
          <a:solidFill>
            <a:schemeClr val="tx1"/>
          </a:solidFill>
          <a:latin typeface="+mn-lt"/>
        </a:defRPr>
      </a:lvl4pPr>
      <a:lvl5pPr marL="2938463" indent="-325438" algn="l" rtl="0" eaLnBrk="0" fontAlgn="base" hangingPunct="0">
        <a:spcBef>
          <a:spcPct val="20000"/>
        </a:spcBef>
        <a:spcAft>
          <a:spcPct val="0"/>
        </a:spcAft>
        <a:buChar char="»"/>
        <a:defRPr sz="2900">
          <a:solidFill>
            <a:schemeClr val="tx1"/>
          </a:solidFill>
          <a:latin typeface="+mn-lt"/>
        </a:defRPr>
      </a:lvl5pPr>
      <a:lvl6pPr marL="3592106" indent="-326555" algn="l" rtl="0" fontAlgn="base">
        <a:spcBef>
          <a:spcPct val="20000"/>
        </a:spcBef>
        <a:spcAft>
          <a:spcPct val="0"/>
        </a:spcAft>
        <a:buChar char="»"/>
        <a:defRPr sz="2900">
          <a:solidFill>
            <a:schemeClr val="tx1"/>
          </a:solidFill>
          <a:latin typeface="+mn-lt"/>
        </a:defRPr>
      </a:lvl6pPr>
      <a:lvl7pPr marL="4245216" indent="-326555" algn="l" rtl="0" fontAlgn="base">
        <a:spcBef>
          <a:spcPct val="20000"/>
        </a:spcBef>
        <a:spcAft>
          <a:spcPct val="0"/>
        </a:spcAft>
        <a:buChar char="»"/>
        <a:defRPr sz="2900">
          <a:solidFill>
            <a:schemeClr val="tx1"/>
          </a:solidFill>
          <a:latin typeface="+mn-lt"/>
        </a:defRPr>
      </a:lvl7pPr>
      <a:lvl8pPr marL="4898327" indent="-326555" algn="l" rtl="0" fontAlgn="base">
        <a:spcBef>
          <a:spcPct val="20000"/>
        </a:spcBef>
        <a:spcAft>
          <a:spcPct val="0"/>
        </a:spcAft>
        <a:buChar char="»"/>
        <a:defRPr sz="2900">
          <a:solidFill>
            <a:schemeClr val="tx1"/>
          </a:solidFill>
          <a:latin typeface="+mn-lt"/>
        </a:defRPr>
      </a:lvl8pPr>
      <a:lvl9pPr marL="5551437" indent="-326555" algn="l" rtl="0" fontAlgn="base">
        <a:spcBef>
          <a:spcPct val="20000"/>
        </a:spcBef>
        <a:spcAft>
          <a:spcPct val="0"/>
        </a:spcAft>
        <a:buChar char="»"/>
        <a:defRPr sz="2900">
          <a:solidFill>
            <a:schemeClr val="tx1"/>
          </a:solidFill>
          <a:latin typeface="+mn-lt"/>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98" name="AutoShape 2" descr="Hình nền powerpoint"/>
          <p:cNvSpPr>
            <a:spLocks noChangeAspect="1" noChangeArrowheads="1"/>
          </p:cNvSpPr>
          <p:nvPr/>
        </p:nvSpPr>
        <p:spPr bwMode="auto">
          <a:xfrm>
            <a:off x="187325" y="-173038"/>
            <a:ext cx="365125"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endParaRPr lang="en-US" altLang="en-US"/>
          </a:p>
        </p:txBody>
      </p:sp>
      <p:sp>
        <p:nvSpPr>
          <p:cNvPr id="4099" name="AutoShape 4" descr="Hình nền powerpoint"/>
          <p:cNvSpPr>
            <a:spLocks noChangeAspect="1" noChangeArrowheads="1"/>
          </p:cNvSpPr>
          <p:nvPr/>
        </p:nvSpPr>
        <p:spPr bwMode="auto">
          <a:xfrm>
            <a:off x="187325" y="-173038"/>
            <a:ext cx="365125"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endParaRPr lang="en-US" altLang="en-US"/>
          </a:p>
        </p:txBody>
      </p:sp>
      <p:sp>
        <p:nvSpPr>
          <p:cNvPr id="4100" name="AutoShape 6" descr="Hình nền powerpoint"/>
          <p:cNvSpPr>
            <a:spLocks noChangeAspect="1" noChangeArrowheads="1"/>
          </p:cNvSpPr>
          <p:nvPr/>
        </p:nvSpPr>
        <p:spPr bwMode="auto">
          <a:xfrm>
            <a:off x="187325" y="-173038"/>
            <a:ext cx="365125"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endParaRPr lang="en-US" altLang="en-US"/>
          </a:p>
        </p:txBody>
      </p:sp>
      <p:sp>
        <p:nvSpPr>
          <p:cNvPr id="4101" name="AutoShape 8" descr="Hình nền powerpoint"/>
          <p:cNvSpPr>
            <a:spLocks noChangeAspect="1" noChangeArrowheads="1"/>
          </p:cNvSpPr>
          <p:nvPr/>
        </p:nvSpPr>
        <p:spPr bwMode="auto">
          <a:xfrm>
            <a:off x="187325" y="-173038"/>
            <a:ext cx="365125"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endParaRPr lang="en-US" altLang="en-US"/>
          </a:p>
        </p:txBody>
      </p:sp>
      <p:sp>
        <p:nvSpPr>
          <p:cNvPr id="4102" name="AutoShape 10" descr="Hình nền powerpoint"/>
          <p:cNvSpPr>
            <a:spLocks noChangeAspect="1" noChangeArrowheads="1"/>
          </p:cNvSpPr>
          <p:nvPr/>
        </p:nvSpPr>
        <p:spPr bwMode="auto">
          <a:xfrm>
            <a:off x="187325" y="-173038"/>
            <a:ext cx="365125"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endParaRPr lang="en-US" altLang="en-US"/>
          </a:p>
        </p:txBody>
      </p:sp>
      <p:sp>
        <p:nvSpPr>
          <p:cNvPr id="4103" name="AutoShape 12" descr="100+ Hình nền Slide đẹp 2021"/>
          <p:cNvSpPr>
            <a:spLocks noChangeAspect="1" noChangeArrowheads="1"/>
          </p:cNvSpPr>
          <p:nvPr/>
        </p:nvSpPr>
        <p:spPr bwMode="auto">
          <a:xfrm>
            <a:off x="187325" y="-173038"/>
            <a:ext cx="365125"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endParaRPr lang="en-US" altLang="en-US"/>
          </a:p>
        </p:txBody>
      </p:sp>
      <p:sp>
        <p:nvSpPr>
          <p:cNvPr id="10" name="TextBox 2"/>
          <p:cNvSpPr txBox="1">
            <a:spLocks noChangeArrowheads="1"/>
          </p:cNvSpPr>
          <p:nvPr/>
        </p:nvSpPr>
        <p:spPr bwMode="auto">
          <a:xfrm>
            <a:off x="-282575" y="832253"/>
            <a:ext cx="14554200" cy="1218795"/>
          </a:xfrm>
          <a:prstGeom prst="rect">
            <a:avLst/>
          </a:prstGeom>
          <a:noFill/>
          <a:ln w="9525">
            <a:noFill/>
            <a:miter lim="800000"/>
            <a:headEnd/>
            <a:tailEnd/>
          </a:ln>
        </p:spPr>
        <p:txBody>
          <a:bodyPr wrap="square" lIns="109728" tIns="54864" rIns="109728" bIns="54864">
            <a:spAutoFit/>
          </a:bodyPr>
          <a:lstStyle>
            <a:lvl1pPr eaLnBrk="0" hangingPunct="0">
              <a:defRPr sz="2900">
                <a:solidFill>
                  <a:schemeClr val="tx1"/>
                </a:solidFill>
                <a:latin typeface="VNI-Times" pitchFamily="2" charset="0"/>
              </a:defRPr>
            </a:lvl1pPr>
            <a:lvl2pPr marL="742950" indent="-285750" eaLnBrk="0" hangingPunct="0">
              <a:defRPr sz="2900">
                <a:solidFill>
                  <a:schemeClr val="tx1"/>
                </a:solidFill>
                <a:latin typeface="VNI-Times" pitchFamily="2" charset="0"/>
              </a:defRPr>
            </a:lvl2pPr>
            <a:lvl3pPr marL="1143000" indent="-228600" eaLnBrk="0" hangingPunct="0">
              <a:defRPr sz="2900">
                <a:solidFill>
                  <a:schemeClr val="tx1"/>
                </a:solidFill>
                <a:latin typeface="VNI-Times" pitchFamily="2" charset="0"/>
              </a:defRPr>
            </a:lvl3pPr>
            <a:lvl4pPr marL="1600200" indent="-228600" eaLnBrk="0" hangingPunct="0">
              <a:defRPr sz="2900">
                <a:solidFill>
                  <a:schemeClr val="tx1"/>
                </a:solidFill>
                <a:latin typeface="VNI-Times" pitchFamily="2" charset="0"/>
              </a:defRPr>
            </a:lvl4pPr>
            <a:lvl5pPr marL="2057400" indent="-228600" eaLnBrk="0" hangingPunct="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lgn="ctr" eaLnBrk="1" hangingPunct="1">
              <a:defRPr/>
            </a:pPr>
            <a:r>
              <a:rPr lang="en-US" sz="36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UỶ BAN NHÂN DÂN QUẬN PHÚ NHUẬN</a:t>
            </a:r>
          </a:p>
          <a:p>
            <a:pPr algn="ctr" eaLnBrk="1" hangingPunct="1">
              <a:defRPr/>
            </a:pPr>
            <a:r>
              <a:rPr lang="en-US" sz="36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 </a:t>
            </a:r>
            <a:r>
              <a:rPr lang="en-US" sz="36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TIỂU HỌC </a:t>
            </a:r>
            <a:r>
              <a:rPr lang="en-US" sz="36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NGUYỄN ĐÌNH CHÍNH</a:t>
            </a:r>
            <a:endParaRPr lang="en-US" sz="36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106" name="TextBox 3"/>
          <p:cNvSpPr txBox="1">
            <a:spLocks noChangeArrowheads="1"/>
          </p:cNvSpPr>
          <p:nvPr/>
        </p:nvSpPr>
        <p:spPr bwMode="auto">
          <a:xfrm>
            <a:off x="2468563" y="2133600"/>
            <a:ext cx="9051925" cy="23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lgn="ctr" eaLnBrk="1" hangingPunct="1"/>
            <a:r>
              <a:rPr lang="en-US" altLang="en-US" sz="7200" b="1" dirty="0">
                <a:solidFill>
                  <a:srgbClr val="0070C0"/>
                </a:solidFill>
                <a:latin typeface="Times New Roman" panose="02020603050405020304" pitchFamily="18" charset="0"/>
                <a:cs typeface="Times New Roman" panose="02020603050405020304" pitchFamily="18" charset="0"/>
              </a:rPr>
              <a:t>TẬP </a:t>
            </a:r>
            <a:r>
              <a:rPr lang="en-US" altLang="en-US" sz="7200" b="1" dirty="0" smtClean="0">
                <a:solidFill>
                  <a:srgbClr val="0070C0"/>
                </a:solidFill>
                <a:latin typeface="Times New Roman" panose="02020603050405020304" pitchFamily="18" charset="0"/>
                <a:cs typeface="Times New Roman" panose="02020603050405020304" pitchFamily="18" charset="0"/>
              </a:rPr>
              <a:t>ĐỌC</a:t>
            </a:r>
          </a:p>
          <a:p>
            <a:pPr algn="ctr" eaLnBrk="1" hangingPunct="1"/>
            <a:r>
              <a:rPr lang="en-US" altLang="en-US" sz="7200" b="1" dirty="0" smtClean="0">
                <a:solidFill>
                  <a:srgbClr val="0070C0"/>
                </a:solidFill>
                <a:latin typeface="Times New Roman" panose="02020603050405020304" pitchFamily="18" charset="0"/>
                <a:cs typeface="Times New Roman" panose="02020603050405020304" pitchFamily="18" charset="0"/>
              </a:rPr>
              <a:t>BÈ XUÔI SÔNG LA</a:t>
            </a:r>
            <a:endParaRPr lang="en-US" altLang="en-US" sz="7200" b="1" dirty="0">
              <a:solidFill>
                <a:srgbClr val="0070C0"/>
              </a:solidFill>
              <a:latin typeface="Times New Roman" panose="02020603050405020304" pitchFamily="18" charset="0"/>
              <a:cs typeface="Times New Roman" panose="02020603050405020304" pitchFamily="18" charset="0"/>
            </a:endParaRPr>
          </a:p>
        </p:txBody>
      </p:sp>
      <p:sp>
        <p:nvSpPr>
          <p:cNvPr id="13" name="TextBox 5"/>
          <p:cNvSpPr txBox="1">
            <a:spLocks noChangeArrowheads="1"/>
          </p:cNvSpPr>
          <p:nvPr/>
        </p:nvSpPr>
        <p:spPr bwMode="auto">
          <a:xfrm>
            <a:off x="2468563" y="6723063"/>
            <a:ext cx="9783762" cy="996950"/>
          </a:xfrm>
          <a:prstGeom prst="rect">
            <a:avLst/>
          </a:prstGeom>
          <a:noFill/>
          <a:ln w="9525">
            <a:noFill/>
            <a:miter lim="800000"/>
            <a:headEnd/>
            <a:tailEnd/>
          </a:ln>
        </p:spPr>
        <p:txBody>
          <a:bodyPr lIns="109728" tIns="54864" rIns="109728" bIns="54864">
            <a:spAutoFit/>
          </a:bodyPr>
          <a:lstStyle/>
          <a:p>
            <a:pPr algn="ctr" eaLnBrk="1" hangingPunct="1">
              <a:defRPr/>
            </a:pPr>
            <a:r>
              <a:rPr lang="en-US" sz="5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8839200" cy="81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2"/>
          <p:cNvSpPr>
            <a:spLocks noChangeArrowheads="1"/>
          </p:cNvSpPr>
          <p:nvPr/>
        </p:nvSpPr>
        <p:spPr bwMode="auto">
          <a:xfrm>
            <a:off x="5791200" y="177800"/>
            <a:ext cx="4876800" cy="8034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US" sz="3600" b="1">
                <a:solidFill>
                  <a:srgbClr val="FF0000"/>
                </a:solidFill>
                <a:latin typeface="Times New Roman" panose="02020603050405020304" pitchFamily="18" charset="0"/>
                <a:cs typeface="Times New Roman" panose="02020603050405020304" pitchFamily="18" charset="0"/>
              </a:rPr>
              <a:t>Bè xuôi sông La</a:t>
            </a:r>
            <a:endParaRPr lang="en-US" altLang="en-US" sz="3600" b="1">
              <a:solidFill>
                <a:srgbClr val="FF0000"/>
              </a:solidFill>
              <a:latin typeface="Times New Roman" panose="02020603050405020304" pitchFamily="18" charset="0"/>
              <a:cs typeface="Times New Roman" panose="02020603050405020304" pitchFamily="18" charset="0"/>
            </a:endParaRPr>
          </a:p>
          <a:p>
            <a:r>
              <a:rPr lang="vi-VN" altLang="en-US" sz="3200">
                <a:solidFill>
                  <a:srgbClr val="006600"/>
                </a:solidFill>
                <a:latin typeface="Times New Roman" panose="02020603050405020304" pitchFamily="18" charset="0"/>
                <a:cs typeface="Times New Roman" panose="02020603050405020304" pitchFamily="18" charset="0"/>
              </a:rPr>
              <a:t>Bè ta xuôi sông La</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Dẻ cau cùng táu mật</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Muồng đen và trai đất</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Lát chun rồi lát hoa.</a:t>
            </a:r>
            <a:endParaRPr lang="en-US" altLang="en-US" sz="3200">
              <a:solidFill>
                <a:srgbClr val="006600"/>
              </a:solidFill>
              <a:latin typeface="Times New Roman" panose="02020603050405020304" pitchFamily="18" charset="0"/>
              <a:cs typeface="Times New Roman" panose="02020603050405020304" pitchFamily="18" charset="0"/>
            </a:endParaRPr>
          </a:p>
          <a:p>
            <a:endParaRPr lang="en-US" altLang="en-US" sz="3200">
              <a:solidFill>
                <a:srgbClr val="002060"/>
              </a:solidFill>
              <a:latin typeface="Times New Roman" panose="02020603050405020304" pitchFamily="18" charset="0"/>
              <a:cs typeface="Times New Roman" panose="02020603050405020304" pitchFamily="18" charset="0"/>
            </a:endParaRPr>
          </a:p>
          <a:p>
            <a:r>
              <a:rPr lang="vi-VN" altLang="en-US" sz="3200">
                <a:solidFill>
                  <a:srgbClr val="002060"/>
                </a:solidFill>
                <a:latin typeface="Times New Roman" panose="02020603050405020304" pitchFamily="18" charset="0"/>
                <a:cs typeface="Times New Roman" panose="02020603050405020304" pitchFamily="18" charset="0"/>
              </a:rPr>
              <a:t>Sông La ơi sông La</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Trong veo như ánh mắt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Bờ tre xanh im mát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Mươn mướt đôi hàng mi.</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Bè đi chiều thầm thì</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Gỗ lượn đàn thong thả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Như bầy trâu lim dim</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Đằm mình trong êm 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Sóng long lanh vẩy cá</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Chim hót trên bờ đê.</a:t>
            </a:r>
            <a:endParaRPr lang="en-US" altLang="en-US" sz="3200">
              <a:solidFill>
                <a:srgbClr val="002060"/>
              </a:solidFill>
              <a:latin typeface="Times New Roman" panose="02020603050405020304" pitchFamily="18" charset="0"/>
              <a:cs typeface="Times New Roman" panose="02020603050405020304" pitchFamily="18" charset="0"/>
            </a:endParaRPr>
          </a:p>
        </p:txBody>
      </p:sp>
      <p:sp>
        <p:nvSpPr>
          <p:cNvPr id="14340" name="Rectangle 13"/>
          <p:cNvSpPr>
            <a:spLocks noChangeArrowheads="1"/>
          </p:cNvSpPr>
          <p:nvPr/>
        </p:nvSpPr>
        <p:spPr bwMode="auto">
          <a:xfrm>
            <a:off x="10287000" y="1955800"/>
            <a:ext cx="41910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3200" dirty="0">
                <a:solidFill>
                  <a:srgbClr val="6600CC"/>
                </a:solidFill>
                <a:latin typeface="Times New Roman" panose="02020603050405020304" pitchFamily="18" charset="0"/>
                <a:cs typeface="Times New Roman" panose="02020603050405020304" pitchFamily="18" charset="0"/>
              </a:rPr>
              <a:t>Ta nằm nghe, nằm nghe</a:t>
            </a:r>
            <a:br>
              <a:rPr lang="vi-VN" altLang="en-US" sz="3200" dirty="0">
                <a:solidFill>
                  <a:srgbClr val="6600CC"/>
                </a:solidFill>
                <a:latin typeface="Times New Roman" panose="02020603050405020304" pitchFamily="18" charset="0"/>
                <a:cs typeface="Times New Roman" panose="02020603050405020304" pitchFamily="18" charset="0"/>
              </a:rPr>
            </a:br>
            <a:r>
              <a:rPr lang="vi-VN" altLang="en-US" sz="3200" dirty="0">
                <a:solidFill>
                  <a:srgbClr val="6600CC"/>
                </a:solidFill>
                <a:latin typeface="Times New Roman" panose="02020603050405020304" pitchFamily="18" charset="0"/>
                <a:cs typeface="Times New Roman" panose="02020603050405020304" pitchFamily="18" charset="0"/>
              </a:rPr>
              <a:t>Giữa bốn bề ngây ngất</a:t>
            </a:r>
            <a:br>
              <a:rPr lang="vi-VN" altLang="en-US" sz="3200" dirty="0">
                <a:solidFill>
                  <a:srgbClr val="6600CC"/>
                </a:solidFill>
                <a:latin typeface="Times New Roman" panose="02020603050405020304" pitchFamily="18" charset="0"/>
                <a:cs typeface="Times New Roman" panose="02020603050405020304" pitchFamily="18" charset="0"/>
              </a:rPr>
            </a:br>
            <a:r>
              <a:rPr lang="vi-VN" altLang="en-US" sz="3200" dirty="0">
                <a:solidFill>
                  <a:srgbClr val="6600CC"/>
                </a:solidFill>
                <a:latin typeface="Times New Roman" panose="02020603050405020304" pitchFamily="18" charset="0"/>
                <a:cs typeface="Times New Roman" panose="02020603050405020304" pitchFamily="18" charset="0"/>
              </a:rPr>
              <a:t>Mùi vôi xây rất say</a:t>
            </a:r>
            <a:br>
              <a:rPr lang="vi-VN" altLang="en-US" sz="3200" dirty="0">
                <a:solidFill>
                  <a:srgbClr val="6600CC"/>
                </a:solidFill>
                <a:latin typeface="Times New Roman" panose="02020603050405020304" pitchFamily="18" charset="0"/>
                <a:cs typeface="Times New Roman" panose="02020603050405020304" pitchFamily="18" charset="0"/>
              </a:rPr>
            </a:br>
            <a:r>
              <a:rPr lang="vi-VN" altLang="en-US" sz="3200" dirty="0">
                <a:solidFill>
                  <a:srgbClr val="6600CC"/>
                </a:solidFill>
                <a:latin typeface="Times New Roman" panose="02020603050405020304" pitchFamily="18" charset="0"/>
                <a:cs typeface="Times New Roman" panose="02020603050405020304" pitchFamily="18" charset="0"/>
              </a:rPr>
              <a:t>Mùi lán cưa ngọt mát</a:t>
            </a:r>
            <a:br>
              <a:rPr lang="vi-VN" altLang="en-US" sz="3200" dirty="0">
                <a:solidFill>
                  <a:srgbClr val="6600CC"/>
                </a:solidFill>
                <a:latin typeface="Times New Roman" panose="02020603050405020304" pitchFamily="18" charset="0"/>
                <a:cs typeface="Times New Roman" panose="02020603050405020304" pitchFamily="18" charset="0"/>
              </a:rPr>
            </a:br>
            <a:r>
              <a:rPr lang="vi-VN" altLang="en-US" sz="3200" dirty="0">
                <a:solidFill>
                  <a:srgbClr val="6600CC"/>
                </a:solidFill>
                <a:latin typeface="Times New Roman" panose="02020603050405020304" pitchFamily="18" charset="0"/>
                <a:cs typeface="Times New Roman" panose="02020603050405020304" pitchFamily="18" charset="0"/>
              </a:rPr>
              <a:t>Trong đạn bom đổ nát</a:t>
            </a:r>
            <a:br>
              <a:rPr lang="vi-VN" altLang="en-US" sz="3200" dirty="0">
                <a:solidFill>
                  <a:srgbClr val="6600CC"/>
                </a:solidFill>
                <a:latin typeface="Times New Roman" panose="02020603050405020304" pitchFamily="18" charset="0"/>
                <a:cs typeface="Times New Roman" panose="02020603050405020304" pitchFamily="18" charset="0"/>
              </a:rPr>
            </a:br>
            <a:r>
              <a:rPr lang="vi-VN" altLang="en-US" sz="3200" dirty="0">
                <a:solidFill>
                  <a:srgbClr val="6600CC"/>
                </a:solidFill>
                <a:latin typeface="Times New Roman" panose="02020603050405020304" pitchFamily="18" charset="0"/>
                <a:cs typeface="Times New Roman" panose="02020603050405020304" pitchFamily="18" charset="0"/>
              </a:rPr>
              <a:t>Bừng tươi nụ ngói hồng</a:t>
            </a:r>
            <a:br>
              <a:rPr lang="vi-VN" altLang="en-US" sz="3200" dirty="0">
                <a:solidFill>
                  <a:srgbClr val="6600CC"/>
                </a:solidFill>
                <a:latin typeface="Times New Roman" panose="02020603050405020304" pitchFamily="18" charset="0"/>
                <a:cs typeface="Times New Roman" panose="02020603050405020304" pitchFamily="18" charset="0"/>
              </a:rPr>
            </a:br>
            <a:r>
              <a:rPr lang="vi-VN" altLang="en-US" sz="3200" dirty="0">
                <a:solidFill>
                  <a:srgbClr val="6600CC"/>
                </a:solidFill>
                <a:latin typeface="Times New Roman" panose="02020603050405020304" pitchFamily="18" charset="0"/>
                <a:cs typeface="Times New Roman" panose="02020603050405020304" pitchFamily="18" charset="0"/>
              </a:rPr>
              <a:t>Đồng vàng hoe lúa trổ</a:t>
            </a:r>
            <a:br>
              <a:rPr lang="vi-VN" altLang="en-US" sz="3200" dirty="0">
                <a:solidFill>
                  <a:srgbClr val="6600CC"/>
                </a:solidFill>
                <a:latin typeface="Times New Roman" panose="02020603050405020304" pitchFamily="18" charset="0"/>
                <a:cs typeface="Times New Roman" panose="02020603050405020304" pitchFamily="18" charset="0"/>
              </a:rPr>
            </a:br>
            <a:r>
              <a:rPr lang="vi-VN" altLang="en-US" sz="3200" dirty="0">
                <a:solidFill>
                  <a:srgbClr val="6600CC"/>
                </a:solidFill>
                <a:latin typeface="Times New Roman" panose="02020603050405020304" pitchFamily="18" charset="0"/>
                <a:cs typeface="Times New Roman" panose="02020603050405020304" pitchFamily="18" charset="0"/>
              </a:rPr>
              <a:t>Khói nở xoà như bông.</a:t>
            </a:r>
            <a:br>
              <a:rPr lang="vi-VN" altLang="en-US" sz="3200" dirty="0">
                <a:solidFill>
                  <a:srgbClr val="6600CC"/>
                </a:solidFill>
                <a:latin typeface="Times New Roman" panose="02020603050405020304" pitchFamily="18" charset="0"/>
                <a:cs typeface="Times New Roman" panose="02020603050405020304" pitchFamily="18" charset="0"/>
              </a:rPr>
            </a:br>
            <a:r>
              <a:rPr lang="en-US" altLang="en-US" dirty="0">
                <a:solidFill>
                  <a:srgbClr val="6600CC"/>
                </a:solidFill>
                <a:latin typeface="Times New Roman" panose="02020603050405020304" pitchFamily="18" charset="0"/>
                <a:cs typeface="Times New Roman" panose="02020603050405020304" pitchFamily="18" charset="0"/>
              </a:rPr>
              <a:t>             </a:t>
            </a:r>
            <a:r>
              <a:rPr lang="vi-VN" altLang="en-US" dirty="0">
                <a:solidFill>
                  <a:srgbClr val="6600CC"/>
                </a:solidFill>
                <a:latin typeface="Times New Roman" panose="02020603050405020304" pitchFamily="18" charset="0"/>
                <a:cs typeface="Times New Roman" panose="02020603050405020304" pitchFamily="18" charset="0"/>
              </a:rPr>
              <a:t>Vũ Duy Thông</a:t>
            </a:r>
            <a:endParaRPr lang="en-US" altLang="en-US" dirty="0">
              <a:solidFill>
                <a:srgbClr val="6600CC"/>
              </a:solidFill>
              <a:latin typeface="Times New Roman" panose="02020603050405020304" pitchFamily="18" charset="0"/>
              <a:cs typeface="Times New Roman" panose="02020603050405020304" pitchFamily="18" charset="0"/>
            </a:endParaRPr>
          </a:p>
        </p:txBody>
      </p:sp>
      <p:sp>
        <p:nvSpPr>
          <p:cNvPr id="2" name="Oval 1"/>
          <p:cNvSpPr>
            <a:spLocks noChangeArrowheads="1"/>
          </p:cNvSpPr>
          <p:nvPr/>
        </p:nvSpPr>
        <p:spPr bwMode="auto">
          <a:xfrm>
            <a:off x="5334000" y="547688"/>
            <a:ext cx="685800" cy="7350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1" hangingPunct="1"/>
            <a:r>
              <a:rPr lang="en-US" altLang="en-US" sz="2800" b="1">
                <a:latin typeface="Times New Roman" panose="02020603050405020304" pitchFamily="18" charset="0"/>
                <a:cs typeface="Times New Roman" panose="02020603050405020304" pitchFamily="18" charset="0"/>
              </a:rPr>
              <a:t>1</a:t>
            </a:r>
          </a:p>
        </p:txBody>
      </p:sp>
      <p:sp>
        <p:nvSpPr>
          <p:cNvPr id="15" name="Oval 14"/>
          <p:cNvSpPr>
            <a:spLocks noChangeArrowheads="1"/>
          </p:cNvSpPr>
          <p:nvPr/>
        </p:nvSpPr>
        <p:spPr bwMode="auto">
          <a:xfrm>
            <a:off x="5334000" y="3048000"/>
            <a:ext cx="685800" cy="7350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2</a:t>
            </a:r>
          </a:p>
        </p:txBody>
      </p:sp>
      <p:sp>
        <p:nvSpPr>
          <p:cNvPr id="17" name="Oval 16"/>
          <p:cNvSpPr>
            <a:spLocks noChangeArrowheads="1"/>
          </p:cNvSpPr>
          <p:nvPr/>
        </p:nvSpPr>
        <p:spPr bwMode="auto">
          <a:xfrm>
            <a:off x="9829800" y="1908175"/>
            <a:ext cx="685800" cy="736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2209800" y="1676400"/>
            <a:ext cx="344011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b="1">
                <a:solidFill>
                  <a:srgbClr val="663300"/>
                </a:solidFill>
                <a:latin typeface="Times New Roman" panose="02020603050405020304" pitchFamily="18" charset="0"/>
              </a:rPr>
              <a:t>Luyện đọc</a:t>
            </a:r>
          </a:p>
        </p:txBody>
      </p:sp>
      <p:sp>
        <p:nvSpPr>
          <p:cNvPr id="15363" name="Text Box 18"/>
          <p:cNvSpPr txBox="1">
            <a:spLocks noChangeArrowheads="1"/>
          </p:cNvSpPr>
          <p:nvPr/>
        </p:nvSpPr>
        <p:spPr bwMode="auto">
          <a:xfrm>
            <a:off x="7356475" y="1676400"/>
            <a:ext cx="40227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lnSpc>
                <a:spcPct val="90000"/>
              </a:lnSpc>
              <a:spcBef>
                <a:spcPct val="20000"/>
              </a:spcBef>
            </a:pPr>
            <a:r>
              <a:rPr lang="en-US" altLang="en-US" sz="3200" b="1">
                <a:solidFill>
                  <a:srgbClr val="663300"/>
                </a:solidFill>
                <a:latin typeface="Times New Roman" panose="02020603050405020304" pitchFamily="18" charset="0"/>
              </a:rPr>
              <a:t>      Từ ngữ</a:t>
            </a:r>
          </a:p>
        </p:txBody>
      </p:sp>
      <p:sp>
        <p:nvSpPr>
          <p:cNvPr id="15364" name="Rectangle 19"/>
          <p:cNvSpPr>
            <a:spLocks noChangeArrowheads="1"/>
          </p:cNvSpPr>
          <p:nvPr/>
        </p:nvSpPr>
        <p:spPr bwMode="auto">
          <a:xfrm>
            <a:off x="1016000" y="2498725"/>
            <a:ext cx="3571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lnSpc>
                <a:spcPct val="80000"/>
              </a:lnSpc>
              <a:spcBef>
                <a:spcPct val="20000"/>
              </a:spcBef>
              <a:buFont typeface="Wingdings" panose="05000000000000000000" pitchFamily="2" charset="2"/>
              <a:buNone/>
            </a:pPr>
            <a:r>
              <a:rPr lang="en-US" altLang="en-US" sz="2600">
                <a:latin typeface="Arial" panose="020B0604020202020204" pitchFamily="34" charset="0"/>
              </a:rPr>
              <a:t> </a:t>
            </a:r>
          </a:p>
        </p:txBody>
      </p:sp>
      <p:sp>
        <p:nvSpPr>
          <p:cNvPr id="15365" name="Line 98"/>
          <p:cNvSpPr>
            <a:spLocks noChangeShapeType="1"/>
          </p:cNvSpPr>
          <p:nvPr/>
        </p:nvSpPr>
        <p:spPr bwMode="auto">
          <a:xfrm>
            <a:off x="6869113" y="1858963"/>
            <a:ext cx="0" cy="44815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30622" tIns="65311" rIns="130622" bIns="65311">
            <a:spAutoFit/>
          </a:bodyPr>
          <a:lstStyle/>
          <a:p>
            <a:endParaRPr lang="en-US"/>
          </a:p>
        </p:txBody>
      </p:sp>
      <p:sp>
        <p:nvSpPr>
          <p:cNvPr id="15366" name="Line 99"/>
          <p:cNvSpPr>
            <a:spLocks noChangeShapeType="1"/>
          </p:cNvSpPr>
          <p:nvPr/>
        </p:nvSpPr>
        <p:spPr bwMode="auto">
          <a:xfrm>
            <a:off x="6869113" y="1858963"/>
            <a:ext cx="0" cy="44815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30622" tIns="65311" rIns="130622" bIns="65311">
            <a:spAutoFit/>
          </a:bodyPr>
          <a:lstStyle/>
          <a:p>
            <a:endParaRPr lang="en-US"/>
          </a:p>
        </p:txBody>
      </p:sp>
      <p:sp>
        <p:nvSpPr>
          <p:cNvPr id="15367" name="Line 100"/>
          <p:cNvSpPr>
            <a:spLocks noChangeShapeType="1"/>
          </p:cNvSpPr>
          <p:nvPr/>
        </p:nvSpPr>
        <p:spPr bwMode="auto">
          <a:xfrm>
            <a:off x="7204075" y="1828800"/>
            <a:ext cx="46038" cy="336073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lIns="130622" tIns="65311" rIns="130622" bIns="65311">
            <a:spAutoFit/>
          </a:bodyPr>
          <a:lstStyle/>
          <a:p>
            <a:endParaRPr lang="en-US"/>
          </a:p>
        </p:txBody>
      </p:sp>
      <p:sp>
        <p:nvSpPr>
          <p:cNvPr id="15" name="Text Box 40"/>
          <p:cNvSpPr txBox="1">
            <a:spLocks noChangeArrowheads="1"/>
          </p:cNvSpPr>
          <p:nvPr/>
        </p:nvSpPr>
        <p:spPr bwMode="auto">
          <a:xfrm>
            <a:off x="1978025" y="2209800"/>
            <a:ext cx="48910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Dẻ cau, táu mật, muồng đen, trai đất, ngây ngất, vàng hoe.</a:t>
            </a:r>
          </a:p>
        </p:txBody>
      </p:sp>
      <p:sp>
        <p:nvSpPr>
          <p:cNvPr id="17" name="Text Box 42"/>
          <p:cNvSpPr txBox="1">
            <a:spLocks noChangeArrowheads="1"/>
          </p:cNvSpPr>
          <p:nvPr/>
        </p:nvSpPr>
        <p:spPr bwMode="auto">
          <a:xfrm>
            <a:off x="2022475" y="3276600"/>
            <a:ext cx="411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2800" b="1">
                <a:solidFill>
                  <a:srgbClr val="FF3300"/>
                </a:solidFill>
                <a:latin typeface="Times New Roman" panose="02020603050405020304" pitchFamily="18" charset="0"/>
                <a:cs typeface="Times New Roman" panose="02020603050405020304" pitchFamily="18" charset="0"/>
              </a:rPr>
              <a:t>Bè ta xuôi sông La    </a:t>
            </a:r>
          </a:p>
          <a:p>
            <a:pPr eaLnBrk="1" hangingPunct="1"/>
            <a:r>
              <a:rPr lang="en-US" altLang="en-US" sz="2800" b="1">
                <a:solidFill>
                  <a:srgbClr val="FF3300"/>
                </a:solidFill>
                <a:latin typeface="Times New Roman" panose="02020603050405020304" pitchFamily="18" charset="0"/>
                <a:cs typeface="Times New Roman" panose="02020603050405020304" pitchFamily="18" charset="0"/>
              </a:rPr>
              <a:t>Dẻ cau cùng táu mật</a:t>
            </a:r>
          </a:p>
          <a:p>
            <a:pPr eaLnBrk="1" hangingPunct="1"/>
            <a:r>
              <a:rPr lang="en-US" altLang="en-US" sz="2800" b="1">
                <a:solidFill>
                  <a:srgbClr val="FF3300"/>
                </a:solidFill>
                <a:latin typeface="Times New Roman" panose="02020603050405020304" pitchFamily="18" charset="0"/>
                <a:cs typeface="Times New Roman" panose="02020603050405020304" pitchFamily="18" charset="0"/>
              </a:rPr>
              <a:t>Muồng đen và trai đất</a:t>
            </a:r>
          </a:p>
          <a:p>
            <a:pPr eaLnBrk="1" hangingPunct="1"/>
            <a:r>
              <a:rPr lang="en-US" altLang="en-US" sz="2800" b="1">
                <a:solidFill>
                  <a:srgbClr val="FF3300"/>
                </a:solidFill>
                <a:latin typeface="Times New Roman" panose="02020603050405020304" pitchFamily="18" charset="0"/>
                <a:cs typeface="Times New Roman" panose="02020603050405020304" pitchFamily="18" charset="0"/>
              </a:rPr>
              <a:t>Lát chun rồi lát hoa</a:t>
            </a:r>
          </a:p>
        </p:txBody>
      </p:sp>
      <p:sp>
        <p:nvSpPr>
          <p:cNvPr id="36" name="Rectangle 35"/>
          <p:cNvSpPr>
            <a:spLocks noChangeArrowheads="1"/>
          </p:cNvSpPr>
          <p:nvPr/>
        </p:nvSpPr>
        <p:spPr bwMode="auto">
          <a:xfrm>
            <a:off x="3282950" y="4481513"/>
            <a:ext cx="442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i="1">
                <a:solidFill>
                  <a:schemeClr val="bg2"/>
                </a:solidFill>
                <a:cs typeface="Times New Roman" panose="02020603050405020304" pitchFamily="18" charset="0"/>
              </a:rPr>
              <a:t> </a:t>
            </a:r>
            <a:r>
              <a:rPr lang="en-US" altLang="en-US" sz="4000" b="1">
                <a:solidFill>
                  <a:srgbClr val="333399"/>
                </a:solidFill>
                <a:cs typeface="Times New Roman" panose="02020603050405020304" pitchFamily="18" charset="0"/>
              </a:rPr>
              <a:t>/</a:t>
            </a:r>
            <a:endParaRPr lang="vi-VN" altLang="en-US" sz="4000" b="1">
              <a:solidFill>
                <a:srgbClr val="333399"/>
              </a:solidFill>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2689225" y="3200400"/>
            <a:ext cx="442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i="1">
                <a:solidFill>
                  <a:schemeClr val="bg2"/>
                </a:solidFill>
                <a:cs typeface="Times New Roman" panose="02020603050405020304" pitchFamily="18" charset="0"/>
              </a:rPr>
              <a:t> </a:t>
            </a:r>
            <a:r>
              <a:rPr lang="en-US" altLang="en-US" sz="4000" b="1">
                <a:solidFill>
                  <a:srgbClr val="333399"/>
                </a:solidFill>
                <a:cs typeface="Times New Roman" panose="02020603050405020304" pitchFamily="18" charset="0"/>
              </a:rPr>
              <a:t>/</a:t>
            </a:r>
            <a:endParaRPr lang="vi-VN" altLang="en-US" sz="4000" b="1">
              <a:solidFill>
                <a:srgbClr val="333399"/>
              </a:solidFill>
              <a:latin typeface="Times New Roman" panose="02020603050405020304" pitchFamily="18" charset="0"/>
              <a:cs typeface="Times New Roman" panose="02020603050405020304" pitchFamily="18" charset="0"/>
            </a:endParaRPr>
          </a:p>
        </p:txBody>
      </p:sp>
      <p:sp>
        <p:nvSpPr>
          <p:cNvPr id="39" name="Rectangle 38"/>
          <p:cNvSpPr>
            <a:spLocks noChangeArrowheads="1"/>
          </p:cNvSpPr>
          <p:nvPr/>
        </p:nvSpPr>
        <p:spPr bwMode="auto">
          <a:xfrm>
            <a:off x="3651250" y="4035425"/>
            <a:ext cx="442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i="1">
                <a:solidFill>
                  <a:schemeClr val="bg2"/>
                </a:solidFill>
                <a:cs typeface="Times New Roman" panose="02020603050405020304" pitchFamily="18" charset="0"/>
              </a:rPr>
              <a:t> </a:t>
            </a:r>
            <a:r>
              <a:rPr lang="en-US" altLang="en-US" sz="4000" b="1">
                <a:solidFill>
                  <a:srgbClr val="333399"/>
                </a:solidFill>
                <a:cs typeface="Times New Roman" panose="02020603050405020304" pitchFamily="18" charset="0"/>
              </a:rPr>
              <a:t>/</a:t>
            </a:r>
            <a:endParaRPr lang="vi-VN" altLang="en-US" sz="4000" b="1">
              <a:solidFill>
                <a:srgbClr val="333399"/>
              </a:solidFill>
              <a:latin typeface="Times New Roman" panose="02020603050405020304" pitchFamily="18" charset="0"/>
              <a:cs typeface="Times New Roman" panose="02020603050405020304" pitchFamily="18" charset="0"/>
            </a:endParaRPr>
          </a:p>
        </p:txBody>
      </p:sp>
      <p:sp>
        <p:nvSpPr>
          <p:cNvPr id="40" name="Rectangle 39"/>
          <p:cNvSpPr>
            <a:spLocks noChangeArrowheads="1"/>
          </p:cNvSpPr>
          <p:nvPr/>
        </p:nvSpPr>
        <p:spPr bwMode="auto">
          <a:xfrm>
            <a:off x="2947988" y="3635375"/>
            <a:ext cx="442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i="1">
                <a:solidFill>
                  <a:schemeClr val="bg2"/>
                </a:solidFill>
                <a:cs typeface="Times New Roman" panose="02020603050405020304" pitchFamily="18" charset="0"/>
              </a:rPr>
              <a:t> </a:t>
            </a:r>
            <a:r>
              <a:rPr lang="en-US" altLang="en-US" sz="4000" b="1">
                <a:solidFill>
                  <a:srgbClr val="333399"/>
                </a:solidFill>
                <a:cs typeface="Times New Roman" panose="02020603050405020304" pitchFamily="18" charset="0"/>
              </a:rPr>
              <a:t>/</a:t>
            </a:r>
            <a:endParaRPr lang="vi-VN" altLang="en-US" sz="4000" b="1">
              <a:solidFill>
                <a:srgbClr val="333399"/>
              </a:solidFill>
              <a:latin typeface="Times New Roman" panose="02020603050405020304" pitchFamily="18" charset="0"/>
              <a:cs typeface="Times New Roman" panose="02020603050405020304" pitchFamily="18" charset="0"/>
            </a:endParaRPr>
          </a:p>
        </p:txBody>
      </p:sp>
      <p:sp>
        <p:nvSpPr>
          <p:cNvPr id="15374" name="Rectangle 15"/>
          <p:cNvSpPr>
            <a:spLocks noChangeArrowheads="1"/>
          </p:cNvSpPr>
          <p:nvPr/>
        </p:nvSpPr>
        <p:spPr bwMode="auto">
          <a:xfrm>
            <a:off x="7227888" y="2206625"/>
            <a:ext cx="132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i="1">
                <a:cs typeface="Times New Roman" panose="02020603050405020304" pitchFamily="18" charset="0"/>
              </a:rPr>
              <a:t>-</a:t>
            </a:r>
            <a:r>
              <a:rPr lang="en-US" altLang="en-US" sz="3200" b="1">
                <a:latin typeface="Times New Roman" panose="02020603050405020304" pitchFamily="18" charset="0"/>
                <a:cs typeface="Times New Roman" panose="02020603050405020304" pitchFamily="18" charset="0"/>
              </a:rPr>
              <a:t>Bè</a:t>
            </a:r>
            <a:r>
              <a:rPr lang="en-US" altLang="en-US" sz="3200" b="1">
                <a:cs typeface="Times New Roman" panose="02020603050405020304" pitchFamily="18" charset="0"/>
              </a:rPr>
              <a:t>:    </a:t>
            </a:r>
          </a:p>
        </p:txBody>
      </p:sp>
      <p:sp>
        <p:nvSpPr>
          <p:cNvPr id="15375" name="Rectangle 17"/>
          <p:cNvSpPr>
            <a:spLocks noChangeArrowheads="1"/>
          </p:cNvSpPr>
          <p:nvPr/>
        </p:nvSpPr>
        <p:spPr bwMode="auto">
          <a:xfrm>
            <a:off x="8023225" y="2206625"/>
            <a:ext cx="64309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a:solidFill>
                  <a:srgbClr val="0070C0"/>
                </a:solidFill>
                <a:latin typeface="Times New Roman" panose="02020603050405020304" pitchFamily="18" charset="0"/>
                <a:cs typeface="Times New Roman" panose="02020603050405020304" pitchFamily="18" charset="0"/>
              </a:rPr>
              <a:t>Các cây được ken vào nhau hoặc xếp </a:t>
            </a:r>
          </a:p>
          <a:p>
            <a:pPr eaLnBrk="1" hangingPunct="1"/>
            <a:r>
              <a:rPr lang="en-US" altLang="en-US" sz="3200">
                <a:solidFill>
                  <a:srgbClr val="0070C0"/>
                </a:solidFill>
                <a:latin typeface="Times New Roman" panose="02020603050405020304" pitchFamily="18" charset="0"/>
                <a:cs typeface="Times New Roman" panose="02020603050405020304" pitchFamily="18" charset="0"/>
              </a:rPr>
              <a:t>chồng lên nhau và buộc lại rồi thả trôi</a:t>
            </a:r>
          </a:p>
          <a:p>
            <a:pPr eaLnBrk="1" hangingPunct="1"/>
            <a:r>
              <a:rPr lang="en-US" altLang="en-US" sz="3200">
                <a:solidFill>
                  <a:srgbClr val="0070C0"/>
                </a:solidFill>
                <a:latin typeface="Times New Roman" panose="02020603050405020304" pitchFamily="18" charset="0"/>
                <a:cs typeface="Times New Roman" panose="02020603050405020304" pitchFamily="18" charset="0"/>
              </a:rPr>
              <a:t> trên sông: bè gỗ, bè tre, bè chuối.</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P spid="36" grpId="0"/>
      <p:bldP spid="37"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2092325" y="1600200"/>
            <a:ext cx="344011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b="1">
                <a:solidFill>
                  <a:srgbClr val="663300"/>
                </a:solidFill>
                <a:latin typeface="Times New Roman" panose="02020603050405020304" pitchFamily="18" charset="0"/>
              </a:rPr>
              <a:t>Luyện đọc</a:t>
            </a:r>
          </a:p>
        </p:txBody>
      </p:sp>
      <p:sp>
        <p:nvSpPr>
          <p:cNvPr id="17411" name="Text Box 18"/>
          <p:cNvSpPr txBox="1">
            <a:spLocks noChangeArrowheads="1"/>
          </p:cNvSpPr>
          <p:nvPr/>
        </p:nvSpPr>
        <p:spPr bwMode="auto">
          <a:xfrm>
            <a:off x="7239000" y="1600200"/>
            <a:ext cx="40227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lnSpc>
                <a:spcPct val="90000"/>
              </a:lnSpc>
              <a:spcBef>
                <a:spcPct val="20000"/>
              </a:spcBef>
            </a:pPr>
            <a:r>
              <a:rPr lang="en-US" altLang="en-US" sz="3200" b="1">
                <a:solidFill>
                  <a:srgbClr val="663300"/>
                </a:solidFill>
                <a:latin typeface="Times New Roman" panose="02020603050405020304" pitchFamily="18" charset="0"/>
              </a:rPr>
              <a:t>      Từ ngữ</a:t>
            </a:r>
          </a:p>
        </p:txBody>
      </p:sp>
      <p:sp>
        <p:nvSpPr>
          <p:cNvPr id="17412" name="Rectangle 19"/>
          <p:cNvSpPr>
            <a:spLocks noChangeArrowheads="1"/>
          </p:cNvSpPr>
          <p:nvPr/>
        </p:nvSpPr>
        <p:spPr bwMode="auto">
          <a:xfrm>
            <a:off x="898525" y="2422525"/>
            <a:ext cx="3571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lnSpc>
                <a:spcPct val="80000"/>
              </a:lnSpc>
              <a:spcBef>
                <a:spcPct val="20000"/>
              </a:spcBef>
              <a:buFont typeface="Wingdings" panose="05000000000000000000" pitchFamily="2" charset="2"/>
              <a:buNone/>
            </a:pPr>
            <a:r>
              <a:rPr lang="en-US" altLang="en-US" sz="2600">
                <a:latin typeface="Arial" panose="020B0604020202020204" pitchFamily="34" charset="0"/>
              </a:rPr>
              <a:t> </a:t>
            </a:r>
          </a:p>
        </p:txBody>
      </p:sp>
      <p:sp>
        <p:nvSpPr>
          <p:cNvPr id="17413" name="Line 98"/>
          <p:cNvSpPr>
            <a:spLocks noChangeShapeType="1"/>
          </p:cNvSpPr>
          <p:nvPr/>
        </p:nvSpPr>
        <p:spPr bwMode="auto">
          <a:xfrm>
            <a:off x="6751638" y="1782763"/>
            <a:ext cx="0" cy="44815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30622" tIns="65311" rIns="130622" bIns="65311">
            <a:spAutoFit/>
          </a:bodyPr>
          <a:lstStyle/>
          <a:p>
            <a:endParaRPr lang="en-US"/>
          </a:p>
        </p:txBody>
      </p:sp>
      <p:sp>
        <p:nvSpPr>
          <p:cNvPr id="17414" name="Line 99"/>
          <p:cNvSpPr>
            <a:spLocks noChangeShapeType="1"/>
          </p:cNvSpPr>
          <p:nvPr/>
        </p:nvSpPr>
        <p:spPr bwMode="auto">
          <a:xfrm>
            <a:off x="6751638" y="1782763"/>
            <a:ext cx="0" cy="44815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30622" tIns="65311" rIns="130622" bIns="65311">
            <a:spAutoFit/>
          </a:bodyPr>
          <a:lstStyle/>
          <a:p>
            <a:endParaRPr lang="en-US"/>
          </a:p>
        </p:txBody>
      </p:sp>
      <p:sp>
        <p:nvSpPr>
          <p:cNvPr id="17415" name="Line 100"/>
          <p:cNvSpPr>
            <a:spLocks noChangeShapeType="1"/>
          </p:cNvSpPr>
          <p:nvPr/>
        </p:nvSpPr>
        <p:spPr bwMode="auto">
          <a:xfrm>
            <a:off x="7086600" y="1752600"/>
            <a:ext cx="46038" cy="336073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lIns="130622" tIns="65311" rIns="130622" bIns="65311">
            <a:spAutoFit/>
          </a:bodyPr>
          <a:lstStyle/>
          <a:p>
            <a:endParaRPr lang="en-US"/>
          </a:p>
        </p:txBody>
      </p:sp>
      <p:sp>
        <p:nvSpPr>
          <p:cNvPr id="17416" name="Text Box 40"/>
          <p:cNvSpPr txBox="1">
            <a:spLocks noChangeArrowheads="1"/>
          </p:cNvSpPr>
          <p:nvPr/>
        </p:nvSpPr>
        <p:spPr bwMode="auto">
          <a:xfrm>
            <a:off x="1860550" y="2133600"/>
            <a:ext cx="48910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Dẻ cau, táu mật, muồng đen, trai đất, ngây ngất, vàng hoe.</a:t>
            </a:r>
          </a:p>
        </p:txBody>
      </p:sp>
      <p:sp>
        <p:nvSpPr>
          <p:cNvPr id="17417" name="Text Box 42"/>
          <p:cNvSpPr txBox="1">
            <a:spLocks noChangeArrowheads="1"/>
          </p:cNvSpPr>
          <p:nvPr/>
        </p:nvSpPr>
        <p:spPr bwMode="auto">
          <a:xfrm>
            <a:off x="1905000" y="3200400"/>
            <a:ext cx="411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2800" b="1">
                <a:solidFill>
                  <a:srgbClr val="FF3300"/>
                </a:solidFill>
                <a:latin typeface="Times New Roman" panose="02020603050405020304" pitchFamily="18" charset="0"/>
                <a:cs typeface="Times New Roman" panose="02020603050405020304" pitchFamily="18" charset="0"/>
              </a:rPr>
              <a:t>Bè ta/ xuôi sông La    </a:t>
            </a:r>
          </a:p>
          <a:p>
            <a:pPr eaLnBrk="1" hangingPunct="1"/>
            <a:r>
              <a:rPr lang="en-US" altLang="en-US" sz="2800" b="1">
                <a:solidFill>
                  <a:srgbClr val="FF3300"/>
                </a:solidFill>
                <a:latin typeface="Times New Roman" panose="02020603050405020304" pitchFamily="18" charset="0"/>
                <a:cs typeface="Times New Roman" panose="02020603050405020304" pitchFamily="18" charset="0"/>
              </a:rPr>
              <a:t>Dẻ cau/cùng táu mật</a:t>
            </a:r>
          </a:p>
          <a:p>
            <a:pPr eaLnBrk="1" hangingPunct="1"/>
            <a:r>
              <a:rPr lang="en-US" altLang="en-US" sz="2800" b="1">
                <a:solidFill>
                  <a:srgbClr val="FF3300"/>
                </a:solidFill>
                <a:latin typeface="Times New Roman" panose="02020603050405020304" pitchFamily="18" charset="0"/>
                <a:cs typeface="Times New Roman" panose="02020603050405020304" pitchFamily="18" charset="0"/>
              </a:rPr>
              <a:t>Muồng đen /và trai đất</a:t>
            </a:r>
          </a:p>
          <a:p>
            <a:pPr eaLnBrk="1" hangingPunct="1"/>
            <a:r>
              <a:rPr lang="en-US" altLang="en-US" sz="2800" b="1">
                <a:solidFill>
                  <a:srgbClr val="FF3300"/>
                </a:solidFill>
                <a:latin typeface="Times New Roman" panose="02020603050405020304" pitchFamily="18" charset="0"/>
                <a:cs typeface="Times New Roman" panose="02020603050405020304" pitchFamily="18" charset="0"/>
              </a:rPr>
              <a:t>Lát chun/rồi lát hoa</a:t>
            </a:r>
          </a:p>
        </p:txBody>
      </p:sp>
      <p:sp>
        <p:nvSpPr>
          <p:cNvPr id="18" name="Rectangle 17"/>
          <p:cNvSpPr>
            <a:spLocks noChangeArrowheads="1"/>
          </p:cNvSpPr>
          <p:nvPr/>
        </p:nvSpPr>
        <p:spPr bwMode="auto">
          <a:xfrm>
            <a:off x="7467600" y="3657600"/>
            <a:ext cx="204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2800" i="1">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Lán cưa</a:t>
            </a:r>
            <a:r>
              <a:rPr lang="en-US" altLang="en-US" sz="2800" b="1">
                <a:cs typeface="Times New Roman" panose="02020603050405020304" pitchFamily="18" charset="0"/>
              </a:rPr>
              <a:t>:    </a:t>
            </a:r>
          </a:p>
        </p:txBody>
      </p:sp>
      <p:sp>
        <p:nvSpPr>
          <p:cNvPr id="17419" name="Rectangle 19"/>
          <p:cNvSpPr>
            <a:spLocks noChangeArrowheads="1"/>
          </p:cNvSpPr>
          <p:nvPr/>
        </p:nvSpPr>
        <p:spPr bwMode="auto">
          <a:xfrm>
            <a:off x="7543800" y="2133600"/>
            <a:ext cx="1196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i="1">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Bè</a:t>
            </a:r>
            <a:r>
              <a:rPr lang="en-US" altLang="en-US" sz="2800" b="1">
                <a:cs typeface="Times New Roman" panose="02020603050405020304" pitchFamily="18" charset="0"/>
              </a:rPr>
              <a:t>:    </a:t>
            </a:r>
          </a:p>
        </p:txBody>
      </p:sp>
      <p:sp>
        <p:nvSpPr>
          <p:cNvPr id="17420" name="Rectangle 21"/>
          <p:cNvSpPr>
            <a:spLocks noChangeArrowheads="1"/>
          </p:cNvSpPr>
          <p:nvPr/>
        </p:nvSpPr>
        <p:spPr bwMode="auto">
          <a:xfrm>
            <a:off x="8807450" y="2820988"/>
            <a:ext cx="4705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i="1">
                <a:solidFill>
                  <a:schemeClr val="bg2"/>
                </a:solidFill>
                <a:cs typeface="Times New Roman" panose="02020603050405020304" pitchFamily="18" charset="0"/>
              </a:rPr>
              <a:t> </a:t>
            </a:r>
            <a:endParaRPr lang="vi-VN" altLang="en-US" sz="2400">
              <a:solidFill>
                <a:srgbClr val="0070C0"/>
              </a:solidFill>
              <a:latin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9144000" y="3657600"/>
            <a:ext cx="4906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2800">
                <a:solidFill>
                  <a:srgbClr val="0070C0"/>
                </a:solidFill>
                <a:latin typeface="Times New Roman" panose="02020603050405020304" pitchFamily="18" charset="0"/>
                <a:cs typeface="Times New Roman" panose="02020603050405020304" pitchFamily="18" charset="0"/>
              </a:rPr>
              <a:t>Nơi tập trung gỗ lại và sau đó rã </a:t>
            </a:r>
          </a:p>
          <a:p>
            <a:pPr eaLnBrk="1" hangingPunct="1"/>
            <a:r>
              <a:rPr lang="en-US" altLang="en-US" sz="2800">
                <a:solidFill>
                  <a:srgbClr val="0070C0"/>
                </a:solidFill>
                <a:latin typeface="Times New Roman" panose="02020603050405020304" pitchFamily="18" charset="0"/>
                <a:cs typeface="Times New Roman" panose="02020603050405020304" pitchFamily="18" charset="0"/>
              </a:rPr>
              <a:t>gỗ ra thành cột, kèo, ván, … </a:t>
            </a:r>
          </a:p>
        </p:txBody>
      </p:sp>
      <p:sp>
        <p:nvSpPr>
          <p:cNvPr id="17422" name="Rectangle 23"/>
          <p:cNvSpPr>
            <a:spLocks noChangeArrowheads="1"/>
          </p:cNvSpPr>
          <p:nvPr/>
        </p:nvSpPr>
        <p:spPr bwMode="auto">
          <a:xfrm>
            <a:off x="8382000" y="2209800"/>
            <a:ext cx="56435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2800">
                <a:solidFill>
                  <a:srgbClr val="0070C0"/>
                </a:solidFill>
                <a:latin typeface="Times New Roman" panose="02020603050405020304" pitchFamily="18" charset="0"/>
                <a:cs typeface="Times New Roman" panose="02020603050405020304" pitchFamily="18" charset="0"/>
              </a:rPr>
              <a:t>Các cây được ken vào nhau hoặc xếp </a:t>
            </a:r>
          </a:p>
          <a:p>
            <a:pPr eaLnBrk="1" hangingPunct="1"/>
            <a:r>
              <a:rPr lang="en-US" altLang="en-US" sz="2800">
                <a:solidFill>
                  <a:srgbClr val="0070C0"/>
                </a:solidFill>
                <a:latin typeface="Times New Roman" panose="02020603050405020304" pitchFamily="18" charset="0"/>
                <a:cs typeface="Times New Roman" panose="02020603050405020304" pitchFamily="18" charset="0"/>
              </a:rPr>
              <a:t>chồng lên nhau và buộc lại rồi thả trôi</a:t>
            </a:r>
          </a:p>
          <a:p>
            <a:pPr eaLnBrk="1" hangingPunct="1"/>
            <a:r>
              <a:rPr lang="en-US" altLang="en-US" sz="2800">
                <a:solidFill>
                  <a:srgbClr val="0070C0"/>
                </a:solidFill>
                <a:latin typeface="Times New Roman" panose="02020603050405020304" pitchFamily="18" charset="0"/>
                <a:cs typeface="Times New Roman" panose="02020603050405020304" pitchFamily="18" charset="0"/>
              </a:rPr>
              <a:t> trên sông: bè gỗ, bè tre, bè chuối.</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743200" y="1371600"/>
            <a:ext cx="3954930"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b="1">
                <a:ln/>
                <a:solidFill>
                  <a:srgbClr val="FF0000"/>
                </a:solidFill>
                <a:latin typeface="Times New Roman" panose="02020603050405020304" pitchFamily="18" charset="0"/>
                <a:cs typeface="Times New Roman" panose="02020603050405020304" pitchFamily="18" charset="0"/>
              </a:rPr>
              <a:t>Tìm hiểu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 name="Text Box 15"/>
          <p:cNvSpPr txBox="1">
            <a:spLocks noChangeArrowheads="1"/>
          </p:cNvSpPr>
          <p:nvPr/>
        </p:nvSpPr>
        <p:spPr bwMode="auto">
          <a:xfrm>
            <a:off x="2819400" y="3100388"/>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spcBef>
                <a:spcPct val="50000"/>
              </a:spcBef>
            </a:pPr>
            <a:r>
              <a:rPr lang="en-US" altLang="en-US" sz="3200" b="1">
                <a:solidFill>
                  <a:srgbClr val="660033"/>
                </a:solidFill>
                <a:latin typeface="Times New Roman" panose="02020603050405020304" pitchFamily="18" charset="0"/>
                <a:cs typeface="Times New Roman" panose="02020603050405020304" pitchFamily="18" charset="0"/>
              </a:rPr>
              <a:t>* Những loại gỗ quý nào đang xuôi dòng sông La?</a:t>
            </a:r>
            <a:endParaRPr lang="en-US" altLang="en-US" sz="3200">
              <a:solidFill>
                <a:srgbClr val="660033"/>
              </a:solidFill>
              <a:latin typeface="Times New Roman" panose="02020603050405020304" pitchFamily="18" charset="0"/>
              <a:cs typeface="Times New Roman" panose="02020603050405020304" pitchFamily="18" charset="0"/>
            </a:endParaRPr>
          </a:p>
        </p:txBody>
      </p:sp>
      <p:sp>
        <p:nvSpPr>
          <p:cNvPr id="7" name="Flowchart: Terminator 6"/>
          <p:cNvSpPr/>
          <p:nvPr/>
        </p:nvSpPr>
        <p:spPr>
          <a:xfrm>
            <a:off x="1414463" y="4114800"/>
            <a:ext cx="11844337" cy="2255838"/>
          </a:xfrm>
          <a:prstGeom prst="flowChartTerminator">
            <a:avLst/>
          </a:prstGeom>
          <a:solidFill>
            <a:srgbClr val="79D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spcBef>
                <a:spcPct val="50000"/>
              </a:spcBef>
              <a:defRPr/>
            </a:pPr>
            <a:r>
              <a:rPr lang="en-US" sz="3600" b="1">
                <a:solidFill>
                  <a:srgbClr val="0000FF"/>
                </a:solidFill>
                <a:latin typeface="Times New Roman" panose="02020603050405020304" pitchFamily="18" charset="0"/>
                <a:cs typeface="Times New Roman" panose="02020603050405020304" pitchFamily="18" charset="0"/>
              </a:rPr>
              <a:t>Bè xuôi sông La chở nhiều loại gỗ quý như: dẻ cau, táu mật, muồng đen, trai đất, lát chun, lát hoa.</a:t>
            </a:r>
          </a:p>
        </p:txBody>
      </p:sp>
      <p:sp>
        <p:nvSpPr>
          <p:cNvPr id="20484" name="Rounded Rectangle 1"/>
          <p:cNvSpPr>
            <a:spLocks noChangeArrowheads="1"/>
          </p:cNvSpPr>
          <p:nvPr/>
        </p:nvSpPr>
        <p:spPr bwMode="auto">
          <a:xfrm>
            <a:off x="5029200" y="207963"/>
            <a:ext cx="4648200" cy="2460625"/>
          </a:xfrm>
          <a:prstGeom prst="roundRect">
            <a:avLst>
              <a:gd name="adj" fmla="val 28704"/>
            </a:avLst>
          </a:prstGeom>
          <a:solidFill>
            <a:schemeClr val="bg1"/>
          </a:solidFill>
          <a:ln w="9525" algn="ctr">
            <a:solidFill>
              <a:srgbClr val="002060"/>
            </a:solidFill>
            <a:round/>
            <a:headEnd/>
            <a:tailEnd/>
          </a:ln>
        </p:spPr>
        <p:txBody>
          <a:bodyPr>
            <a:spAutoFit/>
          </a:bodyPr>
          <a:lstStyle/>
          <a:p>
            <a:r>
              <a:rPr lang="vi-VN" altLang="en-US" sz="3200" b="1">
                <a:solidFill>
                  <a:srgbClr val="002060"/>
                </a:solidFill>
                <a:latin typeface="Times New Roman" panose="02020603050405020304" pitchFamily="18" charset="0"/>
                <a:cs typeface="Times New Roman" panose="02020603050405020304" pitchFamily="18" charset="0"/>
              </a:rPr>
              <a:t>Bè ta xuôi sông La</a:t>
            </a:r>
            <a:br>
              <a:rPr lang="vi-VN" altLang="en-US" sz="3200" b="1">
                <a:solidFill>
                  <a:srgbClr val="002060"/>
                </a:solidFill>
                <a:latin typeface="Times New Roman" panose="02020603050405020304" pitchFamily="18" charset="0"/>
                <a:cs typeface="Times New Roman" panose="02020603050405020304" pitchFamily="18" charset="0"/>
              </a:rPr>
            </a:br>
            <a:r>
              <a:rPr lang="vi-VN" altLang="en-US" sz="3200" b="1">
                <a:solidFill>
                  <a:srgbClr val="002060"/>
                </a:solidFill>
                <a:latin typeface="Times New Roman" panose="02020603050405020304" pitchFamily="18" charset="0"/>
                <a:cs typeface="Times New Roman" panose="02020603050405020304" pitchFamily="18" charset="0"/>
              </a:rPr>
              <a:t>Dẻ cau cùng táu mật</a:t>
            </a:r>
            <a:br>
              <a:rPr lang="vi-VN" altLang="en-US" sz="3200" b="1">
                <a:solidFill>
                  <a:srgbClr val="002060"/>
                </a:solidFill>
                <a:latin typeface="Times New Roman" panose="02020603050405020304" pitchFamily="18" charset="0"/>
                <a:cs typeface="Times New Roman" panose="02020603050405020304" pitchFamily="18" charset="0"/>
              </a:rPr>
            </a:br>
            <a:r>
              <a:rPr lang="vi-VN" altLang="en-US" sz="3200" b="1">
                <a:solidFill>
                  <a:srgbClr val="002060"/>
                </a:solidFill>
                <a:latin typeface="Times New Roman" panose="02020603050405020304" pitchFamily="18" charset="0"/>
                <a:cs typeface="Times New Roman" panose="02020603050405020304" pitchFamily="18" charset="0"/>
              </a:rPr>
              <a:t>Muồng đen và trai đất</a:t>
            </a:r>
            <a:br>
              <a:rPr lang="vi-VN" altLang="en-US" sz="3200" b="1">
                <a:solidFill>
                  <a:srgbClr val="002060"/>
                </a:solidFill>
                <a:latin typeface="Times New Roman" panose="02020603050405020304" pitchFamily="18" charset="0"/>
                <a:cs typeface="Times New Roman" panose="02020603050405020304" pitchFamily="18" charset="0"/>
              </a:rPr>
            </a:br>
            <a:r>
              <a:rPr lang="vi-VN" altLang="en-US" sz="3200" b="1">
                <a:solidFill>
                  <a:srgbClr val="002060"/>
                </a:solidFill>
                <a:latin typeface="Times New Roman" panose="02020603050405020304" pitchFamily="18" charset="0"/>
                <a:cs typeface="Times New Roman" panose="02020603050405020304" pitchFamily="18" charset="0"/>
              </a:rPr>
              <a:t>Lát chun rồi lát hoa.</a:t>
            </a:r>
            <a:endParaRPr lang="en-US" altLang="en-US" sz="32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8"/>
            <a:ext cx="12709525" cy="82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1"/>
          <p:cNvSpPr txBox="1">
            <a:spLocks noChangeArrowheads="1"/>
          </p:cNvSpPr>
          <p:nvPr/>
        </p:nvSpPr>
        <p:spPr bwMode="auto">
          <a:xfrm>
            <a:off x="0" y="7419975"/>
            <a:ext cx="14630400" cy="809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lgn="ctr"/>
            <a:r>
              <a:rPr lang="en-US" altLang="en-US" sz="4400" b="1">
                <a:solidFill>
                  <a:srgbClr val="3333FF"/>
                </a:solidFill>
                <a:latin typeface="Times New Roman" panose="02020603050405020304" pitchFamily="18" charset="0"/>
                <a:cs typeface="Times New Roman" panose="02020603050405020304" pitchFamily="18" charset="0"/>
              </a:rPr>
              <a:t>Gỗ dẻ cau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h-1 Gỗ muồng đen - cái tên lạ nhưng vô cùng giá tr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19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3"/>
          <p:cNvSpPr txBox="1">
            <a:spLocks noChangeArrowheads="1"/>
          </p:cNvSpPr>
          <p:nvPr/>
        </p:nvSpPr>
        <p:spPr bwMode="auto">
          <a:xfrm>
            <a:off x="6400800" y="6858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solidFill>
                  <a:srgbClr val="FF0000"/>
                </a:solidFill>
                <a:latin typeface="Times New Roman" panose="02020603050405020304" pitchFamily="18" charset="0"/>
                <a:cs typeface="Times New Roman" panose="02020603050405020304" pitchFamily="18" charset="0"/>
              </a:rPr>
              <a:t>Sàn nhà gỗ muồng đen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7924800" y="7419975"/>
            <a:ext cx="7467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lgn="ctr"/>
            <a:r>
              <a:rPr lang="en-US" altLang="en-US" sz="4400" b="1">
                <a:solidFill>
                  <a:schemeClr val="bg1"/>
                </a:solidFill>
              </a:rPr>
              <a:t>Saøn goã caây muoàng ñen </a:t>
            </a:r>
          </a:p>
        </p:txBody>
      </p:sp>
      <p:pic>
        <p:nvPicPr>
          <p:cNvPr id="23555" name="Picture 5" descr="Những dòng gỗ xây nhà thờ họ được mệnh danh là “chỉ dành cho người giàu” |  Đồ gỗ Thạch Thất, cửa gỗ cho ngôi nhà b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450" y="5705475"/>
            <a:ext cx="3663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Gỗ táu là gì? Mọi thứ bạn cần bi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0668000" cy="799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3"/>
          <p:cNvSpPr txBox="1">
            <a:spLocks noChangeArrowheads="1"/>
          </p:cNvSpPr>
          <p:nvPr/>
        </p:nvSpPr>
        <p:spPr bwMode="auto">
          <a:xfrm>
            <a:off x="10858500" y="1447800"/>
            <a:ext cx="36988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lgn="ctr"/>
            <a:r>
              <a:rPr lang="en-US" altLang="en-US" sz="3600" b="1">
                <a:solidFill>
                  <a:srgbClr val="3333FF"/>
                </a:solidFill>
                <a:latin typeface="Times New Roman" panose="02020603050405020304" pitchFamily="18" charset="0"/>
                <a:cs typeface="Times New Roman" panose="02020603050405020304" pitchFamily="18" charset="0"/>
              </a:rPr>
              <a:t>Gỗ Táu mật </a:t>
            </a:r>
            <a:br>
              <a:rPr lang="en-US" altLang="en-US" sz="3600" b="1">
                <a:solidFill>
                  <a:srgbClr val="3333FF"/>
                </a:solidFill>
                <a:latin typeface="Times New Roman" panose="02020603050405020304" pitchFamily="18" charset="0"/>
                <a:cs typeface="Times New Roman" panose="02020603050405020304" pitchFamily="18" charset="0"/>
              </a:rPr>
            </a:br>
            <a:r>
              <a:rPr lang="en-US" altLang="en-US" sz="3600" b="1">
                <a:solidFill>
                  <a:srgbClr val="3333FF"/>
                </a:solidFill>
                <a:latin typeface="Times New Roman" panose="02020603050405020304" pitchFamily="18" charset="0"/>
                <a:cs typeface="Times New Roman" panose="02020603050405020304" pitchFamily="18" charset="0"/>
              </a:rPr>
              <a:t>và nhà làm bằng gỗ táu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108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3"/>
          <p:cNvSpPr txBox="1">
            <a:spLocks noChangeArrowheads="1"/>
          </p:cNvSpPr>
          <p:nvPr/>
        </p:nvSpPr>
        <p:spPr bwMode="auto">
          <a:xfrm>
            <a:off x="10820400" y="243840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r>
              <a:rPr lang="en-US" altLang="en-US" sz="5400" b="1">
                <a:solidFill>
                  <a:srgbClr val="FF0000"/>
                </a:solidFill>
                <a:latin typeface="Times New Roman" panose="02020603050405020304" pitchFamily="18" charset="0"/>
                <a:cs typeface="Times New Roman" panose="02020603050405020304" pitchFamily="18" charset="0"/>
              </a:rPr>
              <a:t>Cặp lộc bình bằng gỗ trai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9"/>
          <p:cNvSpPr txBox="1">
            <a:spLocks noChangeArrowheads="1"/>
          </p:cNvSpPr>
          <p:nvPr/>
        </p:nvSpPr>
        <p:spPr bwMode="auto">
          <a:xfrm>
            <a:off x="11277600" y="2438400"/>
            <a:ext cx="33528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r>
              <a:rPr lang="en-US" altLang="en-US" sz="4800" b="1">
                <a:solidFill>
                  <a:srgbClr val="3333FF"/>
                </a:solidFill>
                <a:latin typeface="Times New Roman" panose="02020603050405020304" pitchFamily="18" charset="0"/>
                <a:cs typeface="Times New Roman" panose="02020603050405020304" pitchFamily="18" charset="0"/>
              </a:rPr>
              <a:t>Bộ bàn ghế làm bằng gỗ lát hoa</a:t>
            </a:r>
          </a:p>
        </p:txBody>
      </p:sp>
      <p:pic>
        <p:nvPicPr>
          <p:cNvPr id="25603" name="Picture 7" descr="Thiết kế thi công bàn ghế gỗ lát hoa cao cấp giá xưở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10956925" cy="821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song_La"/>
          <p:cNvPicPr>
            <a:picLocks noGrp="1" noChangeAspect="1" noChangeArrowheads="1"/>
          </p:cNvPicPr>
          <p:nvPr>
            <p:ph type="body" idx="1"/>
          </p:nvPr>
        </p:nvPicPr>
        <p:blipFill>
          <a:blip r:embed="rId2">
            <a:lum bright="-8000" contrast="-10000"/>
            <a:extLst>
              <a:ext uri="{28A0092B-C50C-407E-A947-70E740481C1C}">
                <a14:useLocalDpi xmlns:a14="http://schemas.microsoft.com/office/drawing/2010/main" val="0"/>
              </a:ext>
            </a:extLst>
          </a:blip>
          <a:srcRect b="6242"/>
          <a:stretch>
            <a:fillRect/>
          </a:stretch>
        </p:blipFill>
        <p:spPr>
          <a:xfrm>
            <a:off x="0" y="20638"/>
            <a:ext cx="14630400" cy="8229600"/>
          </a:xfrm>
          <a:noFill/>
          <a:ln w="38100" cmpd="dbl">
            <a:solidFill>
              <a:srgbClr val="FF3300"/>
            </a:solidFill>
            <a:miter lim="800000"/>
            <a:headEnd/>
            <a:tailEnd/>
          </a:ln>
        </p:spPr>
      </p:pic>
      <p:sp>
        <p:nvSpPr>
          <p:cNvPr id="6147" name="TextBox 1"/>
          <p:cNvSpPr txBox="1">
            <a:spLocks noChangeArrowheads="1"/>
          </p:cNvSpPr>
          <p:nvPr/>
        </p:nvSpPr>
        <p:spPr bwMode="auto">
          <a:xfrm>
            <a:off x="8153400" y="1447800"/>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000" b="1">
                <a:solidFill>
                  <a:srgbClr val="002060"/>
                </a:solidFill>
                <a:latin typeface="Times New Roman" panose="02020603050405020304" pitchFamily="18" charset="0"/>
                <a:cs typeface="Times New Roman" panose="02020603050405020304" pitchFamily="18" charset="0"/>
              </a:rPr>
              <a:t>Bức tranh vẽ cảnh gì?</a:t>
            </a:r>
          </a:p>
        </p:txBody>
      </p:sp>
      <p:sp>
        <p:nvSpPr>
          <p:cNvPr id="4" name="Rectangle 3"/>
          <p:cNvSpPr>
            <a:spLocks noChangeArrowheads="1"/>
          </p:cNvSpPr>
          <p:nvPr/>
        </p:nvSpPr>
        <p:spPr bwMode="auto">
          <a:xfrm>
            <a:off x="6707188" y="2706688"/>
            <a:ext cx="79232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Bè</a:t>
            </a:r>
            <a:r>
              <a:rPr lang="en-US" altLang="en-US" sz="3600">
                <a:solidFill>
                  <a:srgbClr val="0070C0"/>
                </a:solidFill>
                <a:latin typeface="Times New Roman" panose="02020603050405020304" pitchFamily="18" charset="0"/>
                <a:cs typeface="Times New Roman" panose="02020603050405020304" pitchFamily="18" charset="0"/>
              </a:rPr>
              <a:t>: Các cây được ken vào nhau hoặc xếp </a:t>
            </a:r>
          </a:p>
          <a:p>
            <a:pPr eaLnBrk="1" hangingPunct="1"/>
            <a:r>
              <a:rPr lang="en-US" altLang="en-US" sz="3600">
                <a:solidFill>
                  <a:srgbClr val="0070C0"/>
                </a:solidFill>
                <a:latin typeface="Times New Roman" panose="02020603050405020304" pitchFamily="18" charset="0"/>
                <a:cs typeface="Times New Roman" panose="02020603050405020304" pitchFamily="18" charset="0"/>
              </a:rPr>
              <a:t>chồng lên nhau và buộc lại rồi thả trôi</a:t>
            </a:r>
          </a:p>
          <a:p>
            <a:pPr eaLnBrk="1" hangingPunct="1"/>
            <a:r>
              <a:rPr lang="en-US" altLang="en-US" sz="3600">
                <a:solidFill>
                  <a:srgbClr val="0070C0"/>
                </a:solidFill>
                <a:latin typeface="Times New Roman" panose="02020603050405020304" pitchFamily="18" charset="0"/>
                <a:cs typeface="Times New Roman" panose="02020603050405020304" pitchFamily="18" charset="0"/>
              </a:rPr>
              <a:t> trên sông: bè gỗ, bè tre, bè chuối.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GỖ LÁT &amp;quot;CHUN DA BÁO&amp;quot; Bộ Triện 10 món. Liên hệ: 0973222736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p:cNvSpPr txBox="1">
            <a:spLocks noChangeArrowheads="1"/>
          </p:cNvSpPr>
          <p:nvPr/>
        </p:nvSpPr>
        <p:spPr bwMode="auto">
          <a:xfrm>
            <a:off x="11582400" y="7554913"/>
            <a:ext cx="3048000" cy="623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lgn="ctr"/>
            <a:r>
              <a:rPr lang="en-US" altLang="en-US" sz="3200" b="1">
                <a:solidFill>
                  <a:srgbClr val="3333FF"/>
                </a:solidFill>
                <a:latin typeface="Times New Roman" panose="02020603050405020304" pitchFamily="18" charset="0"/>
                <a:cs typeface="Times New Roman" panose="02020603050405020304" pitchFamily="18" charset="0"/>
              </a:rPr>
              <a:t>Gỗ lát chun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6781800" y="1295400"/>
            <a:ext cx="4851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b="1">
                <a:solidFill>
                  <a:srgbClr val="660033"/>
                </a:solidFill>
                <a:latin typeface="Times New Roman" panose="02020603050405020304" pitchFamily="18" charset="0"/>
              </a:rPr>
              <a:t>Sông La đẹp như thế nào?</a:t>
            </a:r>
            <a:endParaRPr lang="en-US" altLang="en-US" sz="3200" b="1" i="1">
              <a:solidFill>
                <a:srgbClr val="660033"/>
              </a:solidFill>
              <a:latin typeface="Times New Roman" panose="02020603050405020304" pitchFamily="18" charset="0"/>
            </a:endParaRPr>
          </a:p>
        </p:txBody>
      </p:sp>
      <p:sp>
        <p:nvSpPr>
          <p:cNvPr id="17" name="Text Box 4"/>
          <p:cNvSpPr txBox="1">
            <a:spLocks noChangeArrowheads="1"/>
          </p:cNvSpPr>
          <p:nvPr/>
        </p:nvSpPr>
        <p:spPr bwMode="auto">
          <a:xfrm>
            <a:off x="6553200" y="2209800"/>
            <a:ext cx="78486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vi-VN" altLang="en-US" sz="3200"/>
              <a:t> </a:t>
            </a:r>
            <a:r>
              <a:rPr lang="vi-VN" altLang="en-US" sz="3200" b="1">
                <a:solidFill>
                  <a:srgbClr val="002060"/>
                </a:solidFill>
                <a:latin typeface="Times New Roman" panose="02020603050405020304" pitchFamily="18" charset="0"/>
                <a:cs typeface="Times New Roman" panose="02020603050405020304" pitchFamily="18" charset="0"/>
              </a:rPr>
              <a:t>Nước sông La trong veo như ánh mắt. Hai bên bờ, hàng tre xanh mướt như đôi hàng mi. Những gợn sóng được nắng chiếu long lanh như vẩy cá. Người đi b</a:t>
            </a:r>
            <a:r>
              <a:rPr lang="en-US" altLang="en-US" sz="3200" b="1">
                <a:solidFill>
                  <a:srgbClr val="002060"/>
                </a:solidFill>
                <a:latin typeface="Times New Roman" panose="02020603050405020304" pitchFamily="18" charset="0"/>
                <a:cs typeface="Times New Roman" panose="02020603050405020304" pitchFamily="18" charset="0"/>
              </a:rPr>
              <a:t>è</a:t>
            </a:r>
            <a:r>
              <a:rPr lang="vi-VN" altLang="en-US" sz="3200" b="1">
                <a:solidFill>
                  <a:srgbClr val="002060"/>
                </a:solidFill>
                <a:latin typeface="Times New Roman" panose="02020603050405020304" pitchFamily="18" charset="0"/>
                <a:cs typeface="Times New Roman" panose="02020603050405020304" pitchFamily="18" charset="0"/>
              </a:rPr>
              <a:t> nghe thấy được cả tiếng chim h</a:t>
            </a:r>
            <a:r>
              <a:rPr lang="en-US" altLang="en-US" sz="3200" b="1">
                <a:solidFill>
                  <a:srgbClr val="002060"/>
                </a:solidFill>
                <a:latin typeface="Times New Roman" panose="02020603050405020304" pitchFamily="18" charset="0"/>
                <a:cs typeface="Times New Roman" panose="02020603050405020304" pitchFamily="18" charset="0"/>
              </a:rPr>
              <a:t>ó</a:t>
            </a:r>
            <a:r>
              <a:rPr lang="vi-VN" altLang="en-US" sz="3200" b="1">
                <a:solidFill>
                  <a:srgbClr val="002060"/>
                </a:solidFill>
                <a:latin typeface="Times New Roman" panose="02020603050405020304" pitchFamily="18" charset="0"/>
                <a:cs typeface="Times New Roman" panose="02020603050405020304" pitchFamily="18" charset="0"/>
              </a:rPr>
              <a:t>t tr</a:t>
            </a:r>
            <a:r>
              <a:rPr lang="en-US" altLang="en-US" sz="3200" b="1">
                <a:solidFill>
                  <a:srgbClr val="002060"/>
                </a:solidFill>
                <a:latin typeface="Times New Roman" panose="02020603050405020304" pitchFamily="18" charset="0"/>
                <a:cs typeface="Times New Roman" panose="02020603050405020304" pitchFamily="18" charset="0"/>
              </a:rPr>
              <a:t>ê</a:t>
            </a:r>
            <a:r>
              <a:rPr lang="vi-VN" altLang="en-US" sz="3200" b="1">
                <a:solidFill>
                  <a:srgbClr val="002060"/>
                </a:solidFill>
                <a:latin typeface="Times New Roman" panose="02020603050405020304" pitchFamily="18" charset="0"/>
                <a:cs typeface="Times New Roman" panose="02020603050405020304" pitchFamily="18" charset="0"/>
              </a:rPr>
              <a:t>n bờ đ</a:t>
            </a:r>
            <a:r>
              <a:rPr lang="en-US" altLang="en-US" sz="3200" b="1">
                <a:solidFill>
                  <a:srgbClr val="002060"/>
                </a:solidFill>
                <a:latin typeface="Times New Roman" panose="02020603050405020304" pitchFamily="18" charset="0"/>
                <a:cs typeface="Times New Roman" panose="02020603050405020304" pitchFamily="18" charset="0"/>
              </a:rPr>
              <a:t>ê</a:t>
            </a:r>
            <a:r>
              <a:rPr lang="vi-VN" altLang="en-US" sz="3200" b="1">
                <a:solidFill>
                  <a:srgbClr val="002060"/>
                </a:solidFill>
                <a:latin typeface="Times New Roman" panose="02020603050405020304" pitchFamily="18" charset="0"/>
                <a:cs typeface="Times New Roman" panose="02020603050405020304" pitchFamily="18" charset="0"/>
              </a:rPr>
              <a:t>.</a:t>
            </a:r>
            <a:endParaRPr lang="en-US" altLang="en-US" sz="3200" b="1">
              <a:solidFill>
                <a:srgbClr val="002060"/>
              </a:solidFill>
              <a:latin typeface="Times New Roman" panose="02020603050405020304" pitchFamily="18" charset="0"/>
              <a:cs typeface="Times New Roman" panose="02020603050405020304" pitchFamily="18" charset="0"/>
            </a:endParaRPr>
          </a:p>
        </p:txBody>
      </p:sp>
      <p:sp>
        <p:nvSpPr>
          <p:cNvPr id="8" name="Rounded Rectangle 7"/>
          <p:cNvSpPr/>
          <p:nvPr/>
        </p:nvSpPr>
        <p:spPr bwMode="auto">
          <a:xfrm>
            <a:off x="304800" y="609600"/>
            <a:ext cx="5791200" cy="6557963"/>
          </a:xfrm>
          <a:prstGeom prst="roundRect">
            <a:avLst>
              <a:gd name="adj" fmla="val 28704"/>
            </a:avLst>
          </a:prstGeom>
          <a:solidFill>
            <a:schemeClr val="accent5"/>
          </a:solidFill>
          <a:ln w="9525" cap="flat" cmpd="sng" algn="ctr">
            <a:solidFill>
              <a:srgbClr val="002060"/>
            </a:solidFill>
            <a:prstDash val="solid"/>
            <a:round/>
            <a:headEnd type="none" w="med" len="med"/>
            <a:tailEnd type="none" w="med" len="med"/>
          </a:ln>
          <a:effectLst/>
        </p:spPr>
        <p:txBody>
          <a:bodyPr>
            <a:spAutoFit/>
          </a:bodyPr>
          <a:lstStyle/>
          <a:p>
            <a:pPr>
              <a:defRPr/>
            </a:pPr>
            <a:r>
              <a:rPr lang="vi-VN" sz="3600">
                <a:solidFill>
                  <a:srgbClr val="002060"/>
                </a:solidFill>
                <a:latin typeface="Times New Roman" panose="02020603050405020304" pitchFamily="18" charset="0"/>
                <a:cs typeface="Times New Roman" panose="02020603050405020304" pitchFamily="18" charset="0"/>
              </a:rPr>
              <a:t>Sông La ơi sông La</a:t>
            </a:r>
            <a:br>
              <a:rPr lang="vi-VN" sz="3600">
                <a:solidFill>
                  <a:srgbClr val="002060"/>
                </a:solidFill>
                <a:latin typeface="Times New Roman" panose="02020603050405020304" pitchFamily="18" charset="0"/>
                <a:cs typeface="Times New Roman" panose="02020603050405020304" pitchFamily="18" charset="0"/>
              </a:rPr>
            </a:br>
            <a:r>
              <a:rPr lang="vi-VN" sz="3600">
                <a:solidFill>
                  <a:srgbClr val="002060"/>
                </a:solidFill>
                <a:latin typeface="Times New Roman" panose="02020603050405020304" pitchFamily="18" charset="0"/>
                <a:cs typeface="Times New Roman" panose="02020603050405020304" pitchFamily="18" charset="0"/>
              </a:rPr>
              <a:t>Trong veo như ánh mắt</a:t>
            </a:r>
            <a:br>
              <a:rPr lang="vi-VN" sz="3600">
                <a:solidFill>
                  <a:srgbClr val="002060"/>
                </a:solidFill>
                <a:latin typeface="Times New Roman" panose="02020603050405020304" pitchFamily="18" charset="0"/>
                <a:cs typeface="Times New Roman" panose="02020603050405020304" pitchFamily="18" charset="0"/>
              </a:rPr>
            </a:br>
            <a:r>
              <a:rPr lang="vi-VN" sz="3600">
                <a:solidFill>
                  <a:srgbClr val="002060"/>
                </a:solidFill>
                <a:latin typeface="Times New Roman" panose="02020603050405020304" pitchFamily="18" charset="0"/>
                <a:cs typeface="Times New Roman" panose="02020603050405020304" pitchFamily="18" charset="0"/>
              </a:rPr>
              <a:t>Bờ tre xanh im mát</a:t>
            </a:r>
            <a:br>
              <a:rPr lang="vi-VN" sz="3600">
                <a:solidFill>
                  <a:srgbClr val="002060"/>
                </a:solidFill>
                <a:latin typeface="Times New Roman" panose="02020603050405020304" pitchFamily="18" charset="0"/>
                <a:cs typeface="Times New Roman" panose="02020603050405020304" pitchFamily="18" charset="0"/>
              </a:rPr>
            </a:br>
            <a:r>
              <a:rPr lang="vi-VN" sz="3600">
                <a:solidFill>
                  <a:srgbClr val="002060"/>
                </a:solidFill>
                <a:latin typeface="Times New Roman" panose="02020603050405020304" pitchFamily="18" charset="0"/>
                <a:cs typeface="Times New Roman" panose="02020603050405020304" pitchFamily="18" charset="0"/>
              </a:rPr>
              <a:t>Mươn mướt đôi hàng mi.</a:t>
            </a:r>
            <a:br>
              <a:rPr lang="vi-VN" sz="3600">
                <a:solidFill>
                  <a:srgbClr val="002060"/>
                </a:solidFill>
                <a:latin typeface="Times New Roman" panose="02020603050405020304" pitchFamily="18" charset="0"/>
                <a:cs typeface="Times New Roman" panose="02020603050405020304" pitchFamily="18" charset="0"/>
              </a:rPr>
            </a:br>
            <a:r>
              <a:rPr lang="vi-VN" sz="3600">
                <a:solidFill>
                  <a:srgbClr val="002060"/>
                </a:solidFill>
                <a:latin typeface="Times New Roman" panose="02020603050405020304" pitchFamily="18" charset="0"/>
                <a:cs typeface="Times New Roman" panose="02020603050405020304" pitchFamily="18" charset="0"/>
              </a:rPr>
              <a:t>Bè đi chiều thầm thì</a:t>
            </a:r>
            <a:endParaRPr lang="en-US" sz="3600">
              <a:solidFill>
                <a:srgbClr val="002060"/>
              </a:solidFill>
              <a:latin typeface="Times New Roman" panose="02020603050405020304" pitchFamily="18" charset="0"/>
              <a:cs typeface="Times New Roman" panose="02020603050405020304" pitchFamily="18" charset="0"/>
            </a:endParaRPr>
          </a:p>
          <a:p>
            <a:pPr>
              <a:defRPr/>
            </a:pPr>
            <a:r>
              <a:rPr lang="vi-VN" sz="3600">
                <a:solidFill>
                  <a:srgbClr val="002060"/>
                </a:solidFill>
                <a:latin typeface="Times New Roman" panose="02020603050405020304" pitchFamily="18" charset="0"/>
                <a:cs typeface="Times New Roman" panose="02020603050405020304" pitchFamily="18" charset="0"/>
              </a:rPr>
              <a:t>Gỗ lượn đàn thong thả</a:t>
            </a:r>
            <a:br>
              <a:rPr lang="vi-VN" sz="3600">
                <a:solidFill>
                  <a:srgbClr val="002060"/>
                </a:solidFill>
                <a:latin typeface="Times New Roman" panose="02020603050405020304" pitchFamily="18" charset="0"/>
                <a:cs typeface="Times New Roman" panose="02020603050405020304" pitchFamily="18" charset="0"/>
              </a:rPr>
            </a:br>
            <a:r>
              <a:rPr lang="vi-VN" sz="3600">
                <a:solidFill>
                  <a:srgbClr val="002060"/>
                </a:solidFill>
                <a:latin typeface="Times New Roman" panose="02020603050405020304" pitchFamily="18" charset="0"/>
                <a:cs typeface="Times New Roman" panose="02020603050405020304" pitchFamily="18" charset="0"/>
              </a:rPr>
              <a:t>Như bầy trâu lim dim</a:t>
            </a:r>
            <a:br>
              <a:rPr lang="vi-VN" sz="3600">
                <a:solidFill>
                  <a:srgbClr val="002060"/>
                </a:solidFill>
                <a:latin typeface="Times New Roman" panose="02020603050405020304" pitchFamily="18" charset="0"/>
                <a:cs typeface="Times New Roman" panose="02020603050405020304" pitchFamily="18" charset="0"/>
              </a:rPr>
            </a:br>
            <a:r>
              <a:rPr lang="vi-VN" sz="3600">
                <a:solidFill>
                  <a:srgbClr val="002060"/>
                </a:solidFill>
                <a:latin typeface="Times New Roman" panose="02020603050405020304" pitchFamily="18" charset="0"/>
                <a:cs typeface="Times New Roman" panose="02020603050405020304" pitchFamily="18" charset="0"/>
              </a:rPr>
              <a:t>Đằm mình trong êm ả</a:t>
            </a:r>
            <a:br>
              <a:rPr lang="vi-VN" sz="3600">
                <a:solidFill>
                  <a:srgbClr val="002060"/>
                </a:solidFill>
                <a:latin typeface="Times New Roman" panose="02020603050405020304" pitchFamily="18" charset="0"/>
                <a:cs typeface="Times New Roman" panose="02020603050405020304" pitchFamily="18" charset="0"/>
              </a:rPr>
            </a:br>
            <a:r>
              <a:rPr lang="vi-VN" sz="3600">
                <a:solidFill>
                  <a:srgbClr val="002060"/>
                </a:solidFill>
                <a:latin typeface="Times New Roman" panose="02020603050405020304" pitchFamily="18" charset="0"/>
                <a:cs typeface="Times New Roman" panose="02020603050405020304" pitchFamily="18" charset="0"/>
              </a:rPr>
              <a:t>Sóng long lanh vẩy cá</a:t>
            </a:r>
            <a:br>
              <a:rPr lang="vi-VN" sz="3600">
                <a:solidFill>
                  <a:srgbClr val="002060"/>
                </a:solidFill>
                <a:latin typeface="Times New Roman" panose="02020603050405020304" pitchFamily="18" charset="0"/>
                <a:cs typeface="Times New Roman" panose="02020603050405020304" pitchFamily="18" charset="0"/>
              </a:rPr>
            </a:br>
            <a:r>
              <a:rPr lang="vi-VN" sz="3600">
                <a:solidFill>
                  <a:srgbClr val="002060"/>
                </a:solidFill>
                <a:latin typeface="Times New Roman" panose="02020603050405020304" pitchFamily="18" charset="0"/>
                <a:cs typeface="Times New Roman" panose="02020603050405020304" pitchFamily="18" charset="0"/>
              </a:rPr>
              <a:t>Chim hót trên bờ đê.</a:t>
            </a:r>
            <a:endParaRPr lang="en-US" sz="36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vi-VN" altLang="en-US" smtClean="0"/>
          </a:p>
        </p:txBody>
      </p:sp>
      <p:sp>
        <p:nvSpPr>
          <p:cNvPr id="28675" name="Rectangle 3"/>
          <p:cNvSpPr>
            <a:spLocks noGrp="1" noChangeArrowheads="1"/>
          </p:cNvSpPr>
          <p:nvPr>
            <p:ph type="body" idx="1"/>
          </p:nvPr>
        </p:nvSpPr>
        <p:spPr/>
        <p:txBody>
          <a:bodyPr/>
          <a:lstStyle/>
          <a:p>
            <a:pPr eaLnBrk="1" hangingPunct="1"/>
            <a:endParaRPr lang="vi-VN" altLang="en-US" smtClean="0"/>
          </a:p>
        </p:txBody>
      </p:sp>
      <p:pic>
        <p:nvPicPr>
          <p:cNvPr id="28676" name="Picture 4" descr="DSC036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âm sự bạn trẻ .:. Sông La quê tô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4630400" cy="823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3868400" cy="81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6"/>
          <p:cNvSpPr>
            <a:spLocks noChangeArrowheads="1"/>
          </p:cNvSpPr>
          <p:nvPr/>
        </p:nvSpPr>
        <p:spPr bwMode="auto">
          <a:xfrm>
            <a:off x="4495800" y="609600"/>
            <a:ext cx="5105400"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3200">
                <a:solidFill>
                  <a:srgbClr val="002060"/>
                </a:solidFill>
                <a:latin typeface="Times New Roman" panose="02020603050405020304" pitchFamily="18" charset="0"/>
                <a:cs typeface="Times New Roman" panose="02020603050405020304" pitchFamily="18" charset="0"/>
              </a:rPr>
              <a:t>Sông La ơi sông La</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Trong veo như ánh mắt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Bờ tre xanh im mát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Mươn mướt đôi hàng mi.</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Bè đi chiều thầm thì</a:t>
            </a:r>
            <a:endParaRPr lang="en-US" altLang="en-US" sz="3200">
              <a:solidFill>
                <a:srgbClr val="002060"/>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4495800" y="3754438"/>
            <a:ext cx="5715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a:solidFill>
                  <a:srgbClr val="660033"/>
                </a:solidFill>
              </a:rPr>
              <a:t> </a:t>
            </a:r>
            <a:r>
              <a:rPr lang="en-US" altLang="en-US" sz="3200" b="1">
                <a:solidFill>
                  <a:srgbClr val="660033"/>
                </a:solidFill>
                <a:latin typeface="Times New Roman" panose="02020603050405020304" pitchFamily="18" charset="0"/>
                <a:cs typeface="Times New Roman" panose="02020603050405020304" pitchFamily="18" charset="0"/>
              </a:rPr>
              <a:t>Câu 2: Chiếc bè gỗ được ví với cái gì? Cách nói ấy có gì hay? </a:t>
            </a:r>
            <a:endParaRPr lang="en-US" altLang="en-US" sz="3200" b="1">
              <a:solidFill>
                <a:srgbClr val="00B0F0"/>
              </a:solidFill>
            </a:endParaRPr>
          </a:p>
        </p:txBody>
      </p:sp>
      <p:sp>
        <p:nvSpPr>
          <p:cNvPr id="30725" name="Rectangle 8"/>
          <p:cNvSpPr>
            <a:spLocks noChangeArrowheads="1"/>
          </p:cNvSpPr>
          <p:nvPr/>
        </p:nvSpPr>
        <p:spPr bwMode="auto">
          <a:xfrm>
            <a:off x="9448800" y="609600"/>
            <a:ext cx="5105400" cy="2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3200">
                <a:solidFill>
                  <a:srgbClr val="002060"/>
                </a:solidFill>
                <a:latin typeface="Times New Roman" panose="02020603050405020304" pitchFamily="18" charset="0"/>
                <a:cs typeface="Times New Roman" panose="02020603050405020304" pitchFamily="18" charset="0"/>
              </a:rPr>
              <a:t>Gỗ lượn đàn thong thả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Như bầy trâu lim dim</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Đằm mình trong êm 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Sóng long lanh vẩy cá</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Chim hót trên bờ đê.</a:t>
            </a:r>
            <a:endParaRPr lang="en-US" altLang="en-US" sz="3200">
              <a:solidFill>
                <a:srgbClr val="002060"/>
              </a:solidFill>
              <a:latin typeface="Times New Roman" panose="02020603050405020304" pitchFamily="18" charset="0"/>
              <a:cs typeface="Times New Roman" panose="02020603050405020304" pitchFamily="18" charset="0"/>
            </a:endParaRPr>
          </a:p>
        </p:txBody>
      </p:sp>
      <p:sp>
        <p:nvSpPr>
          <p:cNvPr id="10" name="Text Box 4"/>
          <p:cNvSpPr txBox="1">
            <a:spLocks noChangeArrowheads="1"/>
          </p:cNvSpPr>
          <p:nvPr/>
        </p:nvSpPr>
        <p:spPr bwMode="auto">
          <a:xfrm>
            <a:off x="6629400" y="5335588"/>
            <a:ext cx="7924800" cy="210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b="1">
                <a:solidFill>
                  <a:srgbClr val="006600"/>
                </a:solidFill>
                <a:latin typeface="Times New Roman" panose="02020603050405020304" pitchFamily="18" charset="0"/>
                <a:cs typeface="Times New Roman" panose="02020603050405020304" pitchFamily="18" charset="0"/>
              </a:rPr>
              <a:t>- Chiếc bè gỗ được ví với đàn trâu đằm mình thong thả trôi theo dòng sông. </a:t>
            </a:r>
          </a:p>
          <a:p>
            <a:pPr eaLnBrk="1" hangingPunct="1"/>
            <a:r>
              <a:rPr lang="en-US" altLang="en-US" sz="3200" b="1">
                <a:solidFill>
                  <a:srgbClr val="006600"/>
                </a:solidFill>
                <a:latin typeface="Times New Roman" panose="02020603050405020304" pitchFamily="18" charset="0"/>
                <a:cs typeface="Times New Roman" panose="02020603050405020304" pitchFamily="18" charset="0"/>
              </a:rPr>
              <a:t>Cách so sánh như thế làm cho cảnh bè gỗ trôi trên sông hiện lên rất cụ thể, sống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1000"/>
                                        <p:tgtEl>
                                          <p:spTgt spid="10">
                                            <p:txEl>
                                              <p:pRg st="1" end="1"/>
                                            </p:txEl>
                                          </p:spTgt>
                                        </p:tgtEl>
                                      </p:cBhvr>
                                    </p:animEffect>
                                    <p:anim calcmode="lin" valueType="num">
                                      <p:cBhvr>
                                        <p:cTn id="21"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8425"/>
            <a:ext cx="77724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6"/>
          <p:cNvSpPr>
            <a:spLocks noChangeArrowheads="1"/>
          </p:cNvSpPr>
          <p:nvPr/>
        </p:nvSpPr>
        <p:spPr bwMode="auto">
          <a:xfrm>
            <a:off x="9296400" y="98425"/>
            <a:ext cx="4876800" cy="803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US" sz="3600" b="1">
                <a:solidFill>
                  <a:srgbClr val="FF0000"/>
                </a:solidFill>
                <a:latin typeface="Times New Roman" panose="02020603050405020304" pitchFamily="18" charset="0"/>
                <a:cs typeface="Times New Roman" panose="02020603050405020304" pitchFamily="18" charset="0"/>
              </a:rPr>
              <a:t>Bè xuôi sông La</a:t>
            </a:r>
            <a:endParaRPr lang="en-US" altLang="en-US" sz="3600" b="1">
              <a:solidFill>
                <a:srgbClr val="FF0000"/>
              </a:solidFill>
              <a:latin typeface="Times New Roman" panose="02020603050405020304" pitchFamily="18" charset="0"/>
              <a:cs typeface="Times New Roman" panose="02020603050405020304" pitchFamily="18" charset="0"/>
            </a:endParaRPr>
          </a:p>
          <a:p>
            <a:r>
              <a:rPr lang="vi-VN" altLang="en-US" sz="3200">
                <a:solidFill>
                  <a:srgbClr val="006600"/>
                </a:solidFill>
                <a:latin typeface="Times New Roman" panose="02020603050405020304" pitchFamily="18" charset="0"/>
                <a:cs typeface="Times New Roman" panose="02020603050405020304" pitchFamily="18" charset="0"/>
              </a:rPr>
              <a:t>Bè ta xuôi sông La</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Dẻ cau cùng táu mật</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Muồng đen và trai đất</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Lát chun rồi lát hoa.</a:t>
            </a:r>
            <a:endParaRPr lang="en-US" altLang="en-US" sz="3200">
              <a:solidFill>
                <a:srgbClr val="006600"/>
              </a:solidFill>
              <a:latin typeface="Times New Roman" panose="02020603050405020304" pitchFamily="18" charset="0"/>
              <a:cs typeface="Times New Roman" panose="02020603050405020304" pitchFamily="18" charset="0"/>
            </a:endParaRPr>
          </a:p>
          <a:p>
            <a:endParaRPr lang="en-US" altLang="en-US" sz="3200">
              <a:solidFill>
                <a:srgbClr val="002060"/>
              </a:solidFill>
              <a:latin typeface="Times New Roman" panose="02020603050405020304" pitchFamily="18" charset="0"/>
              <a:cs typeface="Times New Roman" panose="02020603050405020304" pitchFamily="18" charset="0"/>
            </a:endParaRPr>
          </a:p>
          <a:p>
            <a:r>
              <a:rPr lang="vi-VN" altLang="en-US" sz="3200">
                <a:solidFill>
                  <a:srgbClr val="002060"/>
                </a:solidFill>
                <a:latin typeface="Times New Roman" panose="02020603050405020304" pitchFamily="18" charset="0"/>
                <a:cs typeface="Times New Roman" panose="02020603050405020304" pitchFamily="18" charset="0"/>
              </a:rPr>
              <a:t>Sông La ơi sông La</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Trong veo như ánh mắt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Bờ tre xanh im mát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Mươn mướt đôi hàng mi.</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Bè đi chiều thầm thì</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Gỗ lượn đàn thong thả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Như bầy trâu lim dim</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Đằm mình trong êm 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Sóng long lanh vẩy cá</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Chim hót trên bờ đê.</a:t>
            </a:r>
            <a:endParaRPr lang="en-US" altLang="en-US" sz="3200">
              <a:solidFill>
                <a:srgbClr val="002060"/>
              </a:solidFill>
              <a:latin typeface="Times New Roman" panose="02020603050405020304" pitchFamily="18" charset="0"/>
              <a:cs typeface="Times New Roman" panose="02020603050405020304" pitchFamily="18" charset="0"/>
            </a:endParaRPr>
          </a:p>
        </p:txBody>
      </p:sp>
      <p:sp>
        <p:nvSpPr>
          <p:cNvPr id="5" name="Text Box 12"/>
          <p:cNvSpPr txBox="1">
            <a:spLocks noChangeArrowheads="1"/>
          </p:cNvSpPr>
          <p:nvPr/>
        </p:nvSpPr>
        <p:spPr bwMode="auto">
          <a:xfrm>
            <a:off x="304800" y="6553200"/>
            <a:ext cx="70675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b="1">
                <a:solidFill>
                  <a:srgbClr val="660033"/>
                </a:solidFill>
                <a:latin typeface="Times New Roman" panose="02020603050405020304" pitchFamily="18" charset="0"/>
              </a:rPr>
              <a:t>* Khổ thơ 1 và 2  nói lên điều gì?</a:t>
            </a:r>
            <a:endParaRPr lang="vi-VN" altLang="en-US" sz="3200" b="1">
              <a:solidFill>
                <a:srgbClr val="3333CC"/>
              </a:solidFill>
              <a:latin typeface="Times New Roman" panose="02020603050405020304" pitchFamily="18" charset="0"/>
            </a:endParaRPr>
          </a:p>
        </p:txBody>
      </p:sp>
      <p:sp>
        <p:nvSpPr>
          <p:cNvPr id="9" name="Text Box 12"/>
          <p:cNvSpPr txBox="1">
            <a:spLocks noChangeArrowheads="1"/>
          </p:cNvSpPr>
          <p:nvPr/>
        </p:nvSpPr>
        <p:spPr bwMode="auto">
          <a:xfrm>
            <a:off x="152400" y="6553200"/>
            <a:ext cx="7067550" cy="1116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b="1">
                <a:solidFill>
                  <a:srgbClr val="660033"/>
                </a:solidFill>
                <a:latin typeface="Times New Roman" panose="02020603050405020304" pitchFamily="18" charset="0"/>
              </a:rPr>
              <a:t>* Khổ thơ 1 và 2  nói lên vẻ đẹp bình yên trên dòng sông La.</a:t>
            </a:r>
            <a:endParaRPr lang="vi-VN" altLang="en-US" sz="3200" b="1">
              <a:solidFill>
                <a:srgbClr val="3333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269413" cy="706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097463" y="457200"/>
            <a:ext cx="41910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3200">
                <a:solidFill>
                  <a:srgbClr val="006600"/>
                </a:solidFill>
                <a:latin typeface="Times New Roman" panose="02020603050405020304" pitchFamily="18" charset="0"/>
                <a:cs typeface="Times New Roman" panose="02020603050405020304" pitchFamily="18" charset="0"/>
              </a:rPr>
              <a:t>Ta nằm nghe, nằm nghe</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Giữa bốn bề ngây ngất</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Mùi vôi xây rất say</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Mùi lán cưa ngọt mát</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Trong đạn bom đổ nát</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Bừng tươi nụ ngói hồng</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Đồng vàng hoe lúa trổ</a:t>
            </a:r>
            <a:br>
              <a:rPr lang="vi-VN" altLang="en-US" sz="3200">
                <a:solidFill>
                  <a:srgbClr val="006600"/>
                </a:solidFill>
                <a:latin typeface="Times New Roman" panose="02020603050405020304" pitchFamily="18" charset="0"/>
                <a:cs typeface="Times New Roman" panose="02020603050405020304" pitchFamily="18" charset="0"/>
              </a:rPr>
            </a:br>
            <a:r>
              <a:rPr lang="vi-VN" altLang="en-US" sz="3200">
                <a:solidFill>
                  <a:srgbClr val="006600"/>
                </a:solidFill>
                <a:latin typeface="Times New Roman" panose="02020603050405020304" pitchFamily="18" charset="0"/>
                <a:cs typeface="Times New Roman" panose="02020603050405020304" pitchFamily="18" charset="0"/>
              </a:rPr>
              <a:t>Khói nở xoà như bông.</a:t>
            </a:r>
            <a:br>
              <a:rPr lang="vi-VN" altLang="en-US" sz="3200">
                <a:solidFill>
                  <a:srgbClr val="006600"/>
                </a:solidFill>
                <a:latin typeface="Times New Roman" panose="02020603050405020304" pitchFamily="18" charset="0"/>
                <a:cs typeface="Times New Roman" panose="02020603050405020304" pitchFamily="18" charset="0"/>
              </a:rPr>
            </a:br>
            <a:r>
              <a:rPr lang="en-US" altLang="en-US">
                <a:solidFill>
                  <a:srgbClr val="006600"/>
                </a:solidFill>
                <a:latin typeface="Times New Roman" panose="02020603050405020304" pitchFamily="18" charset="0"/>
                <a:cs typeface="Times New Roman" panose="02020603050405020304" pitchFamily="18" charset="0"/>
              </a:rPr>
              <a:t>             </a:t>
            </a:r>
            <a:r>
              <a:rPr lang="vi-VN" altLang="en-US">
                <a:solidFill>
                  <a:srgbClr val="006600"/>
                </a:solidFill>
                <a:latin typeface="Times New Roman" panose="02020603050405020304" pitchFamily="18" charset="0"/>
                <a:cs typeface="Times New Roman" panose="02020603050405020304" pitchFamily="18" charset="0"/>
              </a:rPr>
              <a:t>Vũ Duy Thông</a:t>
            </a:r>
            <a:endParaRPr lang="en-US" altLang="en-US">
              <a:solidFill>
                <a:srgbClr val="006600"/>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5334000" y="4935538"/>
            <a:ext cx="8839200" cy="1116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spcBef>
                <a:spcPct val="20000"/>
              </a:spcBef>
            </a:pPr>
            <a:r>
              <a:rPr lang="en-US" altLang="en-US" sz="3200">
                <a:solidFill>
                  <a:srgbClr val="CC0000"/>
                </a:solidFill>
              </a:rPr>
              <a:t> </a:t>
            </a:r>
            <a:r>
              <a:rPr lang="en-US" altLang="en-US" sz="3200" b="1">
                <a:solidFill>
                  <a:srgbClr val="660033"/>
                </a:solidFill>
                <a:latin typeface="Times New Roman" panose="02020603050405020304" pitchFamily="18" charset="0"/>
                <a:cs typeface="Times New Roman" panose="02020603050405020304" pitchFamily="18" charset="0"/>
              </a:rPr>
              <a:t>Câu 3: Vì sao đi trên bè, tác giả lại nghĩ đến mùi vôi xây, mùi lán cưa và những mái ngói hồng? </a:t>
            </a:r>
          </a:p>
        </p:txBody>
      </p:sp>
      <p:sp>
        <p:nvSpPr>
          <p:cNvPr id="9" name="Text Box 4"/>
          <p:cNvSpPr txBox="1">
            <a:spLocks noChangeArrowheads="1"/>
          </p:cNvSpPr>
          <p:nvPr/>
        </p:nvSpPr>
        <p:spPr bwMode="auto">
          <a:xfrm>
            <a:off x="5097463" y="6281738"/>
            <a:ext cx="9532937" cy="160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r>
              <a:rPr lang="en-US" altLang="en-US" sz="3200" b="1">
                <a:solidFill>
                  <a:srgbClr val="3333CC"/>
                </a:solidFill>
                <a:latin typeface="Times New Roman" panose="02020603050405020304" pitchFamily="18" charset="0"/>
                <a:cs typeface="Times New Roman" panose="02020603050405020304" pitchFamily="18" charset="0"/>
              </a:rPr>
              <a:t>      Vì tác giả mơ tưởng đến ngày mai, những chiếc bè gỗ được chở về xuôi sẽ góp phần vào công cuộc xây dựng lại quê hương đang bị chiến tranh tàn phá.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609600" y="2057400"/>
            <a:ext cx="138684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lnSpc>
                <a:spcPct val="150000"/>
              </a:lnSpc>
            </a:pPr>
            <a:r>
              <a:rPr lang="en-US" altLang="en-US" sz="2800" b="1">
                <a:solidFill>
                  <a:srgbClr val="3333CC"/>
                </a:solidFill>
                <a:latin typeface="Times New Roman" panose="02020603050405020304" pitchFamily="18" charset="0"/>
              </a:rPr>
              <a:t>    </a:t>
            </a:r>
            <a:r>
              <a:rPr lang="en-US" altLang="en-US" sz="3200" b="1">
                <a:solidFill>
                  <a:srgbClr val="3333CC"/>
                </a:solidFill>
                <a:latin typeface="Times New Roman" panose="02020603050405020304" pitchFamily="18" charset="0"/>
              </a:rPr>
              <a:t>a. Nói lên nhân dân ta bất chấp đạn bom của kẻ thù.</a:t>
            </a:r>
          </a:p>
          <a:p>
            <a:pPr>
              <a:lnSpc>
                <a:spcPct val="150000"/>
              </a:lnSpc>
            </a:pPr>
            <a:r>
              <a:rPr lang="en-US" altLang="en-US" sz="3200" b="1">
                <a:solidFill>
                  <a:srgbClr val="3333CC"/>
                </a:solidFill>
                <a:latin typeface="Times New Roman" panose="02020603050405020304" pitchFamily="18" charset="0"/>
              </a:rPr>
              <a:t>    b. Nói lên tài trí và sức mạnh của nhân dân ta trong công cuộc dựng xây đất nước.</a:t>
            </a:r>
          </a:p>
          <a:p>
            <a:pPr>
              <a:lnSpc>
                <a:spcPct val="150000"/>
              </a:lnSpc>
            </a:pPr>
            <a:r>
              <a:rPr lang="en-US" altLang="en-US" sz="3200" b="1">
                <a:solidFill>
                  <a:srgbClr val="3333CC"/>
                </a:solidFill>
                <a:latin typeface="Times New Roman" panose="02020603050405020304" pitchFamily="18" charset="0"/>
              </a:rPr>
              <a:t>     c. Cả hai ý trên.</a:t>
            </a:r>
          </a:p>
        </p:txBody>
      </p:sp>
      <p:sp>
        <p:nvSpPr>
          <p:cNvPr id="16" name="Text Box 12"/>
          <p:cNvSpPr txBox="1">
            <a:spLocks noChangeArrowheads="1"/>
          </p:cNvSpPr>
          <p:nvPr/>
        </p:nvSpPr>
        <p:spPr bwMode="auto">
          <a:xfrm>
            <a:off x="1455738" y="5527675"/>
            <a:ext cx="60198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b="1">
                <a:solidFill>
                  <a:srgbClr val="660033"/>
                </a:solidFill>
                <a:latin typeface="Times New Roman" panose="02020603050405020304" pitchFamily="18" charset="0"/>
              </a:rPr>
              <a:t>* Khổ thơ 3 nói lên điều gì?</a:t>
            </a:r>
            <a:endParaRPr lang="vi-VN" altLang="en-US" sz="3200" b="1">
              <a:solidFill>
                <a:srgbClr val="660033"/>
              </a:solidFill>
              <a:latin typeface="Times New Roman" panose="02020603050405020304" pitchFamily="18" charset="0"/>
            </a:endParaRPr>
          </a:p>
          <a:p>
            <a:pPr eaLnBrk="1" hangingPunct="1"/>
            <a:endParaRPr lang="vi-VN" altLang="en-US" sz="3200" b="1">
              <a:solidFill>
                <a:srgbClr val="660033"/>
              </a:solidFill>
              <a:latin typeface="Times New Roman" panose="02020603050405020304" pitchFamily="18" charset="0"/>
            </a:endParaRPr>
          </a:p>
        </p:txBody>
      </p:sp>
      <p:sp>
        <p:nvSpPr>
          <p:cNvPr id="19" name="Oval 8"/>
          <p:cNvSpPr>
            <a:spLocks noChangeArrowheads="1"/>
          </p:cNvSpPr>
          <p:nvPr/>
        </p:nvSpPr>
        <p:spPr bwMode="auto">
          <a:xfrm>
            <a:off x="1047750" y="4576763"/>
            <a:ext cx="595313" cy="4762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30609" tIns="65305" rIns="130609" bIns="65305" anchor="ct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lgn="ctr" eaLnBrk="1" hangingPunct="1"/>
            <a:endParaRPr lang="vi-VN" altLang="en-US" sz="2600" b="1">
              <a:latin typeface="Arial" panose="020B0604020202020204" pitchFamily="34" charset="0"/>
            </a:endParaRPr>
          </a:p>
        </p:txBody>
      </p:sp>
      <p:sp>
        <p:nvSpPr>
          <p:cNvPr id="8" name="Text Box 12"/>
          <p:cNvSpPr txBox="1">
            <a:spLocks noChangeArrowheads="1"/>
          </p:cNvSpPr>
          <p:nvPr/>
        </p:nvSpPr>
        <p:spPr bwMode="auto">
          <a:xfrm>
            <a:off x="1344613" y="5546725"/>
            <a:ext cx="11701462" cy="1116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200" b="1">
                <a:solidFill>
                  <a:srgbClr val="FF0000"/>
                </a:solidFill>
                <a:latin typeface="Times New Roman" panose="02020603050405020304" pitchFamily="18" charset="0"/>
              </a:rPr>
              <a:t>* Khổ thơ 3 nói lên sức sống mạnh mẽ của con người Việt Nam.</a:t>
            </a:r>
            <a:endParaRPr lang="vi-VN" altLang="en-US" sz="3200" b="1">
              <a:solidFill>
                <a:srgbClr val="FF0000"/>
              </a:solidFill>
              <a:latin typeface="Times New Roman" panose="02020603050405020304" pitchFamily="18" charset="0"/>
            </a:endParaRPr>
          </a:p>
          <a:p>
            <a:pPr eaLnBrk="1" hangingPunct="1"/>
            <a:endParaRPr lang="vi-VN" altLang="en-US" sz="3200" b="1">
              <a:solidFill>
                <a:srgbClr val="FF0000"/>
              </a:solidFill>
              <a:latin typeface="Times New Roman" panose="02020603050405020304" pitchFamily="18" charset="0"/>
            </a:endParaRPr>
          </a:p>
        </p:txBody>
      </p:sp>
      <p:sp>
        <p:nvSpPr>
          <p:cNvPr id="33798" name="Rounded Rectangle 1"/>
          <p:cNvSpPr>
            <a:spLocks noChangeArrowheads="1"/>
          </p:cNvSpPr>
          <p:nvPr/>
        </p:nvSpPr>
        <p:spPr bwMode="auto">
          <a:xfrm>
            <a:off x="1738313" y="393700"/>
            <a:ext cx="12282487" cy="1265238"/>
          </a:xfrm>
          <a:prstGeom prst="roundRect">
            <a:avLst>
              <a:gd name="adj" fmla="val 26259"/>
            </a:avLst>
          </a:prstGeom>
          <a:solidFill>
            <a:srgbClr val="BADCE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a:spcBef>
                <a:spcPct val="20000"/>
              </a:spcBef>
            </a:pPr>
            <a:r>
              <a:rPr lang="en-US" altLang="en-US" sz="3200" b="1">
                <a:solidFill>
                  <a:srgbClr val="FF0000"/>
                </a:solidFill>
                <a:latin typeface="Times New Roman" panose="02020603050405020304" pitchFamily="18" charset="0"/>
                <a:cs typeface="Times New Roman" panose="02020603050405020304" pitchFamily="18" charset="0"/>
              </a:rPr>
              <a:t>Câu 4</a:t>
            </a:r>
            <a:r>
              <a:rPr lang="en-US" altLang="en-US" sz="3200" b="1">
                <a:solidFill>
                  <a:srgbClr val="660033"/>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Hình ảnh “ </a:t>
            </a:r>
            <a:r>
              <a:rPr lang="en-US" altLang="en-US" sz="3200" b="1" i="1">
                <a:solidFill>
                  <a:srgbClr val="FF0000"/>
                </a:solidFill>
                <a:latin typeface="Times New Roman" panose="02020603050405020304" pitchFamily="18" charset="0"/>
                <a:cs typeface="Times New Roman" panose="02020603050405020304" pitchFamily="18" charset="0"/>
              </a:rPr>
              <a:t>Trong đạn bom đổ nát, bừng tươi nụ ngói hồng</a:t>
            </a:r>
            <a:r>
              <a:rPr lang="en-US" altLang="en-US" sz="3200" b="1">
                <a:solidFill>
                  <a:srgbClr val="660033"/>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nói lên điều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9"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0" y="876300"/>
            <a:ext cx="3683000" cy="923925"/>
          </a:xfrm>
          <a:prstGeom prst="rect">
            <a:avLst/>
          </a:prstGeom>
          <a:noFill/>
        </p:spPr>
        <p:txBody>
          <a:bodyPr wrap="none">
            <a:spAutoFit/>
          </a:bodyPr>
          <a:lstStyle/>
          <a:p>
            <a:pPr algn="ctr">
              <a:defRPr/>
            </a:pPr>
            <a:r>
              <a:rPr lang="en-US" sz="5400" b="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 DUNG</a:t>
            </a:r>
          </a:p>
        </p:txBody>
      </p:sp>
      <p:sp>
        <p:nvSpPr>
          <p:cNvPr id="6" name="Rounded Rectangle 5"/>
          <p:cNvSpPr>
            <a:spLocks noChangeArrowheads="1"/>
          </p:cNvSpPr>
          <p:nvPr/>
        </p:nvSpPr>
        <p:spPr bwMode="auto">
          <a:xfrm>
            <a:off x="1295400" y="1905000"/>
            <a:ext cx="12725400" cy="2209800"/>
          </a:xfrm>
          <a:prstGeom prst="roundRect">
            <a:avLst>
              <a:gd name="adj" fmla="val 16667"/>
            </a:avLst>
          </a:prstGeom>
          <a:solidFill>
            <a:srgbClr val="92D050"/>
          </a:solidFill>
          <a:ln w="38100" algn="ctr">
            <a:solidFill>
              <a:srgbClr val="7030A0"/>
            </a:solidFill>
            <a:prstDash val="dash"/>
            <a:round/>
            <a:headEnd/>
            <a:tailEnd/>
          </a:ln>
        </p:spPr>
        <p:txBody>
          <a:bodyPr>
            <a:spAutoFit/>
          </a:bodyPr>
          <a:lstStyle/>
          <a:p>
            <a:pPr eaLnBrk="1" hangingPunct="1"/>
            <a:endParaRPr lang="en-US" altLang="en-US" sz="2000"/>
          </a:p>
        </p:txBody>
      </p:sp>
      <p:sp>
        <p:nvSpPr>
          <p:cNvPr id="10" name="Rectangle 1"/>
          <p:cNvSpPr>
            <a:spLocks noChangeArrowheads="1"/>
          </p:cNvSpPr>
          <p:nvPr/>
        </p:nvSpPr>
        <p:spPr bwMode="auto">
          <a:xfrm>
            <a:off x="1901825" y="2114550"/>
            <a:ext cx="118903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defRPr/>
            </a:pPr>
            <a:r>
              <a:rPr lang="vi-VN" sz="4400" b="1" smtClean="0">
                <a:solidFill>
                  <a:schemeClr val="accent5">
                    <a:lumMod val="10000"/>
                  </a:schemeClr>
                </a:solidFill>
                <a:latin typeface="Times New Roman" panose="02020603050405020304" pitchFamily="18" charset="0"/>
                <a:cs typeface="Times New Roman" panose="02020603050405020304" pitchFamily="18" charset="0"/>
              </a:rPr>
              <a:t> </a:t>
            </a:r>
            <a:r>
              <a:rPr lang="en-US" sz="4400" b="1" smtClean="0">
                <a:solidFill>
                  <a:schemeClr val="accent5">
                    <a:lumMod val="10000"/>
                  </a:schemeClr>
                </a:solidFill>
                <a:latin typeface="Times New Roman" panose="02020603050405020304" pitchFamily="18" charset="0"/>
                <a:cs typeface="Times New Roman" panose="02020603050405020304" pitchFamily="18" charset="0"/>
              </a:rPr>
              <a:t>    </a:t>
            </a:r>
            <a:r>
              <a:rPr lang="vi-VN" sz="4400" b="1" smtClean="0">
                <a:solidFill>
                  <a:schemeClr val="accent5">
                    <a:lumMod val="10000"/>
                  </a:schemeClr>
                </a:solidFill>
                <a:latin typeface="Times New Roman" panose="02020603050405020304" pitchFamily="18" charset="0"/>
                <a:cs typeface="Times New Roman" panose="02020603050405020304" pitchFamily="18" charset="0"/>
              </a:rPr>
              <a:t>Ca ngợi vẻ đẹp của dòng sông La và sức sống mạnh mẽ của con người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3868400" cy="81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9525000" y="762000"/>
            <a:ext cx="4876800" cy="6062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a:solidFill>
                  <a:srgbClr val="FF0000"/>
                </a:solidFill>
                <a:latin typeface="Times New Roman" panose="02020603050405020304" pitchFamily="18" charset="0"/>
                <a:cs typeface="Times New Roman" panose="02020603050405020304" pitchFamily="18" charset="0"/>
              </a:rPr>
              <a:t>Luyện đọc diễn cảm</a:t>
            </a:r>
          </a:p>
          <a:p>
            <a:endParaRPr lang="en-US" altLang="en-US" sz="3200">
              <a:solidFill>
                <a:srgbClr val="002060"/>
              </a:solidFill>
              <a:latin typeface="Times New Roman" panose="02020603050405020304" pitchFamily="18" charset="0"/>
              <a:cs typeface="Times New Roman" panose="02020603050405020304" pitchFamily="18" charset="0"/>
            </a:endParaRPr>
          </a:p>
          <a:p>
            <a:r>
              <a:rPr lang="vi-VN" altLang="en-US" sz="3200">
                <a:solidFill>
                  <a:srgbClr val="002060"/>
                </a:solidFill>
                <a:latin typeface="Times New Roman" panose="02020603050405020304" pitchFamily="18" charset="0"/>
                <a:cs typeface="Times New Roman" panose="02020603050405020304" pitchFamily="18" charset="0"/>
              </a:rPr>
              <a:t>Sông La ơi sông La</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Trong veo như ánh mắt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Bờ tre xanh im mát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Mươn mướt đôi hàng mi.</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Bè đi chiều thầm thì</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Gỗ lượn đàn thong thả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Như bầy trâu lim dim</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Đằm mình trong êm 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Sóng long lanh vẩy cá</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Chim hót trên bờ đê.</a:t>
            </a:r>
            <a:endParaRPr lang="en-US" altLang="en-US" sz="3200">
              <a:solidFill>
                <a:srgbClr val="002060"/>
              </a:solidFill>
              <a:latin typeface="Times New Roman" panose="02020603050405020304" pitchFamily="18" charset="0"/>
              <a:cs typeface="Times New Roman" panose="02020603050405020304" pitchFamily="18" charset="0"/>
            </a:endParaRPr>
          </a:p>
        </p:txBody>
      </p:sp>
      <p:cxnSp>
        <p:nvCxnSpPr>
          <p:cNvPr id="3" name="Straight Connector 2"/>
          <p:cNvCxnSpPr>
            <a:cxnSpLocks noChangeShapeType="1"/>
          </p:cNvCxnSpPr>
          <p:nvPr/>
        </p:nvCxnSpPr>
        <p:spPr bwMode="auto">
          <a:xfrm flipH="1">
            <a:off x="11258550" y="2438400"/>
            <a:ext cx="152400" cy="3810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flipH="1">
            <a:off x="11334750" y="5334000"/>
            <a:ext cx="152400" cy="3810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ai mạc triển lãm ảnh &amp;quot;Thầy và trò – Kết nối đam mê&amp;quot; - SK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4630400" cy="821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3868400" cy="81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6"/>
          <p:cNvSpPr>
            <a:spLocks noChangeArrowheads="1"/>
          </p:cNvSpPr>
          <p:nvPr/>
        </p:nvSpPr>
        <p:spPr bwMode="auto">
          <a:xfrm>
            <a:off x="9525000" y="762000"/>
            <a:ext cx="4876800" cy="6062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a:solidFill>
                  <a:srgbClr val="FF0000"/>
                </a:solidFill>
                <a:latin typeface="Times New Roman" panose="02020603050405020304" pitchFamily="18" charset="0"/>
                <a:cs typeface="Times New Roman" panose="02020603050405020304" pitchFamily="18" charset="0"/>
              </a:rPr>
              <a:t>Luyện đọc diễn cảm</a:t>
            </a:r>
          </a:p>
          <a:p>
            <a:endParaRPr lang="en-US" altLang="en-US" sz="3200">
              <a:solidFill>
                <a:srgbClr val="002060"/>
              </a:solidFill>
              <a:latin typeface="Times New Roman" panose="02020603050405020304" pitchFamily="18" charset="0"/>
              <a:cs typeface="Times New Roman" panose="02020603050405020304" pitchFamily="18" charset="0"/>
            </a:endParaRPr>
          </a:p>
          <a:p>
            <a:r>
              <a:rPr lang="vi-VN" altLang="en-US" sz="3200">
                <a:solidFill>
                  <a:srgbClr val="002060"/>
                </a:solidFill>
                <a:latin typeface="Times New Roman" panose="02020603050405020304" pitchFamily="18" charset="0"/>
                <a:cs typeface="Times New Roman" panose="02020603050405020304" pitchFamily="18" charset="0"/>
              </a:rPr>
              <a:t>Sông La ơi sông La</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FF0000"/>
                </a:solidFill>
                <a:latin typeface="Times New Roman" panose="02020603050405020304" pitchFamily="18" charset="0"/>
                <a:cs typeface="Times New Roman" panose="02020603050405020304" pitchFamily="18" charset="0"/>
              </a:rPr>
              <a:t>Trong veo </a:t>
            </a:r>
            <a:r>
              <a:rPr lang="vi-VN" altLang="en-US" sz="3200">
                <a:solidFill>
                  <a:srgbClr val="002060"/>
                </a:solidFill>
                <a:latin typeface="Times New Roman" panose="02020603050405020304" pitchFamily="18" charset="0"/>
                <a:cs typeface="Times New Roman" panose="02020603050405020304" pitchFamily="18" charset="0"/>
              </a:rPr>
              <a:t>như ánh mắt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Bờ tre xanh im mát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FF0000"/>
                </a:solidFill>
                <a:latin typeface="Times New Roman" panose="02020603050405020304" pitchFamily="18" charset="0"/>
                <a:cs typeface="Times New Roman" panose="02020603050405020304" pitchFamily="18" charset="0"/>
              </a:rPr>
              <a:t>Mươn mướt </a:t>
            </a:r>
            <a:r>
              <a:rPr lang="vi-VN" altLang="en-US" sz="3200">
                <a:solidFill>
                  <a:srgbClr val="002060"/>
                </a:solidFill>
                <a:latin typeface="Times New Roman" panose="02020603050405020304" pitchFamily="18" charset="0"/>
                <a:cs typeface="Times New Roman" panose="02020603050405020304" pitchFamily="18" charset="0"/>
              </a:rPr>
              <a:t>đôi hàng mi.</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Bè đi chiều thầm thì</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Gỗ </a:t>
            </a:r>
            <a:r>
              <a:rPr lang="vi-VN" altLang="en-US" sz="3200">
                <a:solidFill>
                  <a:srgbClr val="FF0000"/>
                </a:solidFill>
                <a:latin typeface="Times New Roman" panose="02020603050405020304" pitchFamily="18" charset="0"/>
                <a:cs typeface="Times New Roman" panose="02020603050405020304" pitchFamily="18" charset="0"/>
              </a:rPr>
              <a:t>lượn đàn thong thả</a:t>
            </a:r>
            <a:br>
              <a:rPr lang="vi-VN" altLang="en-US" sz="3200">
                <a:solidFill>
                  <a:srgbClr val="FF000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Như bầy trâu </a:t>
            </a:r>
            <a:r>
              <a:rPr lang="vi-VN" altLang="en-US" sz="3200">
                <a:solidFill>
                  <a:srgbClr val="FF0000"/>
                </a:solidFill>
                <a:latin typeface="Times New Roman" panose="02020603050405020304" pitchFamily="18" charset="0"/>
                <a:cs typeface="Times New Roman" panose="02020603050405020304" pitchFamily="18" charset="0"/>
              </a:rPr>
              <a:t>lim dim</a:t>
            </a:r>
            <a:r>
              <a:rPr lang="vi-VN" altLang="en-US" sz="3200">
                <a:solidFill>
                  <a:srgbClr val="002060"/>
                </a:solidFill>
                <a:latin typeface="Times New Roman" panose="02020603050405020304" pitchFamily="18" charset="0"/>
                <a:cs typeface="Times New Roman" panose="02020603050405020304" pitchFamily="18" charset="0"/>
              </a:rPr>
              <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FF0000"/>
                </a:solidFill>
                <a:latin typeface="Times New Roman" panose="02020603050405020304" pitchFamily="18" charset="0"/>
                <a:cs typeface="Times New Roman" panose="02020603050405020304" pitchFamily="18" charset="0"/>
              </a:rPr>
              <a:t>Đằm mình </a:t>
            </a:r>
            <a:r>
              <a:rPr lang="vi-VN" altLang="en-US" sz="3200">
                <a:solidFill>
                  <a:srgbClr val="002060"/>
                </a:solidFill>
                <a:latin typeface="Times New Roman" panose="02020603050405020304" pitchFamily="18" charset="0"/>
                <a:cs typeface="Times New Roman" panose="02020603050405020304" pitchFamily="18" charset="0"/>
              </a:rPr>
              <a:t>trong êm 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Sóng </a:t>
            </a:r>
            <a:r>
              <a:rPr lang="vi-VN" altLang="en-US" sz="3200">
                <a:solidFill>
                  <a:srgbClr val="FF0000"/>
                </a:solidFill>
                <a:latin typeface="Times New Roman" panose="02020603050405020304" pitchFamily="18" charset="0"/>
                <a:cs typeface="Times New Roman" panose="02020603050405020304" pitchFamily="18" charset="0"/>
              </a:rPr>
              <a:t>long lanh vẩy cá</a:t>
            </a:r>
            <a:r>
              <a:rPr lang="vi-VN" altLang="en-US" sz="3200">
                <a:solidFill>
                  <a:srgbClr val="002060"/>
                </a:solidFill>
                <a:latin typeface="Times New Roman" panose="02020603050405020304" pitchFamily="18" charset="0"/>
                <a:cs typeface="Times New Roman" panose="02020603050405020304" pitchFamily="18" charset="0"/>
              </a:rPr>
              <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Chim </a:t>
            </a:r>
            <a:r>
              <a:rPr lang="vi-VN" altLang="en-US" sz="3200">
                <a:solidFill>
                  <a:srgbClr val="FF0000"/>
                </a:solidFill>
                <a:latin typeface="Times New Roman" panose="02020603050405020304" pitchFamily="18" charset="0"/>
                <a:cs typeface="Times New Roman" panose="02020603050405020304" pitchFamily="18" charset="0"/>
              </a:rPr>
              <a:t>hót</a:t>
            </a:r>
            <a:r>
              <a:rPr lang="vi-VN" altLang="en-US" sz="3200">
                <a:solidFill>
                  <a:srgbClr val="002060"/>
                </a:solidFill>
                <a:latin typeface="Times New Roman" panose="02020603050405020304" pitchFamily="18" charset="0"/>
                <a:cs typeface="Times New Roman" panose="02020603050405020304" pitchFamily="18" charset="0"/>
              </a:rPr>
              <a:t> trên bờ đê.</a:t>
            </a:r>
            <a:endParaRPr lang="en-US" altLang="en-US" sz="3200">
              <a:solidFill>
                <a:srgbClr val="002060"/>
              </a:solidFill>
              <a:latin typeface="Times New Roman" panose="02020603050405020304" pitchFamily="18" charset="0"/>
              <a:cs typeface="Times New Roman" panose="02020603050405020304" pitchFamily="18" charset="0"/>
            </a:endParaRPr>
          </a:p>
        </p:txBody>
      </p:sp>
      <p:cxnSp>
        <p:nvCxnSpPr>
          <p:cNvPr id="36868" name="Straight Connector 2"/>
          <p:cNvCxnSpPr>
            <a:cxnSpLocks noChangeShapeType="1"/>
          </p:cNvCxnSpPr>
          <p:nvPr/>
        </p:nvCxnSpPr>
        <p:spPr bwMode="auto">
          <a:xfrm flipH="1">
            <a:off x="11258550" y="2438400"/>
            <a:ext cx="152400" cy="3810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6869" name="Straight Connector 8"/>
          <p:cNvCxnSpPr>
            <a:cxnSpLocks noChangeShapeType="1"/>
          </p:cNvCxnSpPr>
          <p:nvPr/>
        </p:nvCxnSpPr>
        <p:spPr bwMode="auto">
          <a:xfrm flipH="1">
            <a:off x="11334750" y="5334000"/>
            <a:ext cx="152400" cy="3810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876300"/>
            <a:ext cx="3683000" cy="923925"/>
          </a:xfrm>
          <a:prstGeom prst="rect">
            <a:avLst/>
          </a:prstGeom>
          <a:noFill/>
        </p:spPr>
        <p:txBody>
          <a:bodyPr wrap="none">
            <a:spAutoFit/>
          </a:bodyPr>
          <a:lstStyle/>
          <a:p>
            <a:pPr algn="ctr">
              <a:defRPr/>
            </a:pPr>
            <a:r>
              <a:rPr lang="en-US" sz="5400" b="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 DUNG</a:t>
            </a:r>
          </a:p>
        </p:txBody>
      </p:sp>
      <p:sp>
        <p:nvSpPr>
          <p:cNvPr id="37891" name="Rounded Rectangle 5"/>
          <p:cNvSpPr>
            <a:spLocks noChangeArrowheads="1"/>
          </p:cNvSpPr>
          <p:nvPr/>
        </p:nvSpPr>
        <p:spPr bwMode="auto">
          <a:xfrm>
            <a:off x="1295400" y="1905000"/>
            <a:ext cx="12725400" cy="2209800"/>
          </a:xfrm>
          <a:prstGeom prst="roundRect">
            <a:avLst>
              <a:gd name="adj" fmla="val 16667"/>
            </a:avLst>
          </a:prstGeom>
          <a:solidFill>
            <a:srgbClr val="92D050"/>
          </a:solidFill>
          <a:ln w="38100" algn="ctr">
            <a:solidFill>
              <a:srgbClr val="7030A0"/>
            </a:solidFill>
            <a:prstDash val="dash"/>
            <a:round/>
            <a:headEnd/>
            <a:tailEnd/>
          </a:ln>
        </p:spPr>
        <p:txBody>
          <a:bodyPr>
            <a:spAutoFit/>
          </a:bodyPr>
          <a:lstStyle/>
          <a:p>
            <a:pPr eaLnBrk="1" hangingPunct="1"/>
            <a:endParaRPr lang="en-US" altLang="en-US" sz="2000"/>
          </a:p>
        </p:txBody>
      </p:sp>
      <p:sp>
        <p:nvSpPr>
          <p:cNvPr id="10" name="Rectangle 1"/>
          <p:cNvSpPr>
            <a:spLocks noChangeArrowheads="1"/>
          </p:cNvSpPr>
          <p:nvPr/>
        </p:nvSpPr>
        <p:spPr bwMode="auto">
          <a:xfrm>
            <a:off x="1901825" y="2114550"/>
            <a:ext cx="118903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defRPr/>
            </a:pPr>
            <a:r>
              <a:rPr lang="vi-VN" sz="4400" b="1" smtClean="0">
                <a:solidFill>
                  <a:schemeClr val="accent5">
                    <a:lumMod val="10000"/>
                  </a:schemeClr>
                </a:solidFill>
                <a:latin typeface="Times New Roman" panose="02020603050405020304" pitchFamily="18" charset="0"/>
                <a:cs typeface="Times New Roman" panose="02020603050405020304" pitchFamily="18" charset="0"/>
              </a:rPr>
              <a:t> </a:t>
            </a:r>
            <a:r>
              <a:rPr lang="en-US" sz="4400" b="1" smtClean="0">
                <a:solidFill>
                  <a:schemeClr val="accent5">
                    <a:lumMod val="10000"/>
                  </a:schemeClr>
                </a:solidFill>
                <a:latin typeface="Times New Roman" panose="02020603050405020304" pitchFamily="18" charset="0"/>
                <a:cs typeface="Times New Roman" panose="02020603050405020304" pitchFamily="18" charset="0"/>
              </a:rPr>
              <a:t>    </a:t>
            </a:r>
            <a:r>
              <a:rPr lang="vi-VN" sz="4400" b="1" smtClean="0">
                <a:solidFill>
                  <a:schemeClr val="accent5">
                    <a:lumMod val="10000"/>
                  </a:schemeClr>
                </a:solidFill>
                <a:latin typeface="Times New Roman" panose="02020603050405020304" pitchFamily="18" charset="0"/>
                <a:cs typeface="Times New Roman" panose="02020603050405020304" pitchFamily="18" charset="0"/>
              </a:rPr>
              <a:t>Ca ngợi vẻ đẹp của dòng sông La và sức sống mạnh mẽ của con người Việt Nam.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1768475" y="1903413"/>
            <a:ext cx="12252325" cy="2762250"/>
          </a:xfrm>
          <a:prstGeom prst="rect">
            <a:avLst/>
          </a:prstGeom>
        </p:spPr>
        <p:txBody>
          <a:bodyPr wrap="none" fromWordArt="1">
            <a:prstTxWarp prst="textPlain">
              <a:avLst>
                <a:gd name="adj" fmla="val 50000"/>
              </a:avLst>
            </a:prstTxWarp>
          </a:bodyPr>
          <a:lstStyle/>
          <a:p>
            <a:pPr algn="ctr"/>
            <a:r>
              <a:rPr lang="en-US" sz="5100" b="1" kern="10">
                <a:ln w="25400">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TIẾT HỌC KẾT THÚC</a:t>
            </a:r>
          </a:p>
          <a:p>
            <a:pPr algn="ctr"/>
            <a:r>
              <a:rPr lang="en-US" sz="5100" b="1" kern="10">
                <a:ln w="25400">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TẠM BIỆT! </a:t>
            </a:r>
          </a:p>
        </p:txBody>
      </p:sp>
      <p:pic>
        <p:nvPicPr>
          <p:cNvPr id="38915" name="Picture 2" descr="BA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7258050"/>
            <a:ext cx="108521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19"/>
          <p:cNvSpPr txBox="1">
            <a:spLocks noChangeArrowheads="1"/>
          </p:cNvSpPr>
          <p:nvPr/>
        </p:nvSpPr>
        <p:spPr bwMode="auto">
          <a:xfrm>
            <a:off x="4386263" y="4116388"/>
            <a:ext cx="58578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8" tIns="65310" rIns="130618" bIns="65310">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spcBef>
                <a:spcPct val="50000"/>
              </a:spcBef>
            </a:pPr>
            <a:endParaRPr lang="vi-VN" altLang="en-US" sz="2600">
              <a:latin typeface="Arial" panose="020B0604020202020204" pitchFamily="34" charset="0"/>
            </a:endParaRPr>
          </a:p>
        </p:txBody>
      </p:sp>
      <p:sp>
        <p:nvSpPr>
          <p:cNvPr id="38917" name="Text Box 20"/>
          <p:cNvSpPr txBox="1">
            <a:spLocks noChangeArrowheads="1"/>
          </p:cNvSpPr>
          <p:nvPr/>
        </p:nvSpPr>
        <p:spPr bwMode="auto">
          <a:xfrm>
            <a:off x="3898900" y="4665663"/>
            <a:ext cx="76835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8" tIns="65310" rIns="130618" bIns="65310">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spcBef>
                <a:spcPct val="50000"/>
              </a:spcBef>
            </a:pPr>
            <a:endParaRPr lang="vi-VN" altLang="en-US" sz="2600">
              <a:latin typeface="Arial" panose="020B0604020202020204" pitchFamily="34" charset="0"/>
            </a:endParaRPr>
          </a:p>
        </p:txBody>
      </p:sp>
      <p:sp>
        <p:nvSpPr>
          <p:cNvPr id="38918" name="Text Box 21"/>
          <p:cNvSpPr txBox="1">
            <a:spLocks noChangeArrowheads="1"/>
          </p:cNvSpPr>
          <p:nvPr/>
        </p:nvSpPr>
        <p:spPr bwMode="auto">
          <a:xfrm>
            <a:off x="4144963" y="4206875"/>
            <a:ext cx="62214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8" tIns="65310" rIns="130618" bIns="65310">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spcBef>
                <a:spcPct val="50000"/>
              </a:spcBef>
            </a:pPr>
            <a:endParaRPr lang="vi-VN" altLang="en-US" sz="26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áº¿t quáº£ hÃ¬nh áº£nh cho b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sp>
        <p:nvSpPr>
          <p:cNvPr id="9219" name="Content Placeholder 2"/>
          <p:cNvSpPr>
            <a:spLocks noGrp="1"/>
          </p:cNvSpPr>
          <p:nvPr>
            <p:ph idx="1"/>
          </p:nvPr>
        </p:nvSpPr>
        <p:spPr/>
        <p:txBody>
          <a:bodyPr/>
          <a:lstStyle/>
          <a:p>
            <a:endParaRPr lang="en-US" altLang="en-US" smtClean="0"/>
          </a:p>
        </p:txBody>
      </p:sp>
      <p:pic>
        <p:nvPicPr>
          <p:cNvPr id="9220" name="Picture 4" descr="Káº¿t quáº£ hÃ¬nh áº£nh cho b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sp>
        <p:nvSpPr>
          <p:cNvPr id="10243" name="Content Placeholder 2"/>
          <p:cNvSpPr>
            <a:spLocks noGrp="1"/>
          </p:cNvSpPr>
          <p:nvPr>
            <p:ph idx="1"/>
          </p:nvPr>
        </p:nvSpPr>
        <p:spPr/>
        <p:txBody>
          <a:bodyPr/>
          <a:lstStyle/>
          <a:p>
            <a:endParaRPr lang="en-US" altLang="en-US" smtClean="0"/>
          </a:p>
        </p:txBody>
      </p:sp>
      <p:pic>
        <p:nvPicPr>
          <p:cNvPr id="10244" name="Picture 6" descr="Káº¿t quáº£ hÃ¬nh áº£nh cho b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6" name="Rectangle 58"/>
          <p:cNvSpPr>
            <a:spLocks noChangeArrowheads="1"/>
          </p:cNvSpPr>
          <p:nvPr/>
        </p:nvSpPr>
        <p:spPr bwMode="auto">
          <a:xfrm>
            <a:off x="2514600" y="1371600"/>
            <a:ext cx="9448800" cy="2594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algn="ctr" eaLnBrk="1" hangingPunct="1"/>
            <a:r>
              <a:rPr lang="en-US" altLang="en-US" sz="4000" b="1" dirty="0" err="1" smtClean="0">
                <a:latin typeface="Times New Roman" panose="02020603050405020304" pitchFamily="18" charset="0"/>
                <a:cs typeface="Times New Roman" panose="02020603050405020304" pitchFamily="18" charset="0"/>
              </a:rPr>
              <a:t>Thứ</a:t>
            </a: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Tư</a:t>
            </a: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smtClean="0">
                <a:latin typeface="Times New Roman" panose="02020603050405020304" pitchFamily="18" charset="0"/>
                <a:cs typeface="Times New Roman" panose="02020603050405020304" pitchFamily="18" charset="0"/>
              </a:rPr>
              <a:t>ngày</a:t>
            </a:r>
            <a:r>
              <a:rPr lang="en-US" altLang="en-US" sz="4000" b="1" dirty="0" smtClean="0">
                <a:latin typeface="Times New Roman" panose="02020603050405020304" pitchFamily="18" charset="0"/>
                <a:cs typeface="Times New Roman" panose="02020603050405020304" pitchFamily="18" charset="0"/>
              </a:rPr>
              <a:t> 2 </a:t>
            </a:r>
            <a:r>
              <a:rPr lang="en-US" altLang="en-US" sz="4000" b="1" dirty="0" err="1" smtClean="0">
                <a:latin typeface="Times New Roman" panose="02020603050405020304" pitchFamily="18" charset="0"/>
                <a:cs typeface="Times New Roman" panose="02020603050405020304" pitchFamily="18" charset="0"/>
              </a:rPr>
              <a:t>tháng</a:t>
            </a:r>
            <a:r>
              <a:rPr lang="en-US" altLang="en-US" sz="4000" b="1" dirty="0" smtClean="0">
                <a:latin typeface="Times New Roman" panose="02020603050405020304" pitchFamily="18" charset="0"/>
                <a:cs typeface="Times New Roman" panose="02020603050405020304" pitchFamily="18" charset="0"/>
              </a:rPr>
              <a:t> 3 </a:t>
            </a:r>
            <a:r>
              <a:rPr lang="en-US" altLang="en-US" sz="4000" b="1" dirty="0" err="1" smtClean="0">
                <a:latin typeface="Times New Roman" panose="02020603050405020304" pitchFamily="18" charset="0"/>
                <a:cs typeface="Times New Roman" panose="02020603050405020304" pitchFamily="18" charset="0"/>
              </a:rPr>
              <a:t>năm</a:t>
            </a:r>
            <a:r>
              <a:rPr lang="en-US" altLang="en-US" sz="4000" b="1" dirty="0" smtClean="0">
                <a:latin typeface="Times New Roman" panose="02020603050405020304" pitchFamily="18" charset="0"/>
                <a:cs typeface="Times New Roman" panose="02020603050405020304" pitchFamily="18" charset="0"/>
              </a:rPr>
              <a:t> 2022</a:t>
            </a:r>
            <a:endParaRPr lang="en-US" altLang="en-US" sz="4000" b="1" dirty="0" smtClean="0">
              <a:latin typeface="Times New Roman" panose="02020603050405020304" pitchFamily="18" charset="0"/>
              <a:cs typeface="Times New Roman" panose="02020603050405020304" pitchFamily="18" charset="0"/>
            </a:endParaRPr>
          </a:p>
          <a:p>
            <a:pPr algn="ctr" eaLnBrk="1" hangingPunct="1"/>
            <a:r>
              <a:rPr lang="en-US" altLang="en-US" sz="4000" b="1" dirty="0" err="1" smtClean="0">
                <a:latin typeface="Times New Roman" panose="02020603050405020304" pitchFamily="18" charset="0"/>
                <a:cs typeface="Times New Roman" panose="02020603050405020304" pitchFamily="18" charset="0"/>
              </a:rPr>
              <a:t>Tập</a:t>
            </a:r>
            <a:r>
              <a:rPr lang="en-US" altLang="en-US" sz="4000" b="1" dirty="0" smtClean="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đọc</a:t>
            </a:r>
            <a:endParaRPr lang="en-US" altLang="en-US" sz="4000" b="1" dirty="0">
              <a:latin typeface="Times New Roman" panose="02020603050405020304" pitchFamily="18" charset="0"/>
              <a:cs typeface="Times New Roman" panose="02020603050405020304" pitchFamily="18" charset="0"/>
            </a:endParaRPr>
          </a:p>
          <a:p>
            <a:pPr algn="ctr"/>
            <a:r>
              <a:rPr lang="vi-VN" altLang="en-US" sz="4000" b="1" dirty="0">
                <a:solidFill>
                  <a:srgbClr val="FF0000"/>
                </a:solidFill>
                <a:latin typeface="Times New Roman" panose="02020603050405020304" pitchFamily="18" charset="0"/>
                <a:cs typeface="Times New Roman" panose="02020603050405020304" pitchFamily="18" charset="0"/>
              </a:rPr>
              <a:t>Bè xuôi sông La</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4000" b="1" dirty="0">
                <a:latin typeface="Times New Roman" panose="02020603050405020304" pitchFamily="18" charset="0"/>
              </a:rPr>
              <a:t>                                    </a:t>
            </a:r>
            <a:r>
              <a:rPr lang="en-US" altLang="en-US" sz="4000" b="1" i="1" dirty="0" err="1">
                <a:latin typeface="Times New Roman" panose="02020603050405020304" pitchFamily="18" charset="0"/>
              </a:rPr>
              <a:t>Vũ</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Duy</a:t>
            </a:r>
            <a:r>
              <a:rPr lang="en-US" altLang="en-US" sz="4000" b="1" i="1" dirty="0">
                <a:latin typeface="Times New Roman" panose="02020603050405020304" pitchFamily="18" charset="0"/>
              </a:rPr>
              <a:t> </a:t>
            </a:r>
            <a:r>
              <a:rPr lang="en-US" altLang="en-US" sz="4000" b="1" i="1" dirty="0" err="1">
                <a:latin typeface="Times New Roman" panose="02020603050405020304" pitchFamily="18" charset="0"/>
              </a:rPr>
              <a:t>Thông</a:t>
            </a:r>
            <a:endParaRPr lang="vi-VN" altLang="en-US" sz="4000" b="1" i="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anim calcmode="lin" valueType="num">
                                      <p:cBhvr>
                                        <p:cTn id="8" dur="1000" fill="hold"/>
                                        <p:tgtEl>
                                          <p:spTgt spid="5126"/>
                                        </p:tgtEl>
                                        <p:attrNameLst>
                                          <p:attrName>ppt_x</p:attrName>
                                        </p:attrNameLst>
                                      </p:cBhvr>
                                      <p:tavLst>
                                        <p:tav tm="0">
                                          <p:val>
                                            <p:strVal val="#ppt_x"/>
                                          </p:val>
                                        </p:tav>
                                        <p:tav tm="100000">
                                          <p:val>
                                            <p:strVal val="#ppt_x"/>
                                          </p:val>
                                        </p:tav>
                                      </p:tavLst>
                                    </p:anim>
                                    <p:anim calcmode="lin" valueType="num">
                                      <p:cBhvr>
                                        <p:cTn id="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3868400" cy="81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6"/>
          <p:cNvSpPr>
            <a:spLocks noChangeArrowheads="1"/>
          </p:cNvSpPr>
          <p:nvPr/>
        </p:nvSpPr>
        <p:spPr bwMode="auto">
          <a:xfrm>
            <a:off x="5791200" y="177800"/>
            <a:ext cx="4876800" cy="8034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US" sz="3600" b="1">
                <a:solidFill>
                  <a:srgbClr val="FF0000"/>
                </a:solidFill>
                <a:latin typeface="Times New Roman" panose="02020603050405020304" pitchFamily="18" charset="0"/>
                <a:cs typeface="Times New Roman" panose="02020603050405020304" pitchFamily="18" charset="0"/>
              </a:rPr>
              <a:t>Bè xuôi sông La</a:t>
            </a:r>
            <a:endParaRPr lang="en-US" altLang="en-US" sz="3600" b="1">
              <a:solidFill>
                <a:srgbClr val="FF0000"/>
              </a:solidFill>
              <a:latin typeface="Times New Roman" panose="02020603050405020304" pitchFamily="18" charset="0"/>
              <a:cs typeface="Times New Roman" panose="02020603050405020304" pitchFamily="18" charset="0"/>
            </a:endParaRPr>
          </a:p>
          <a:p>
            <a:r>
              <a:rPr lang="vi-VN" altLang="en-US" sz="3200">
                <a:solidFill>
                  <a:srgbClr val="002060"/>
                </a:solidFill>
                <a:latin typeface="Times New Roman" panose="02020603050405020304" pitchFamily="18" charset="0"/>
                <a:cs typeface="Times New Roman" panose="02020603050405020304" pitchFamily="18" charset="0"/>
              </a:rPr>
              <a:t>Bè ta xuôi sông La</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Dẻ cau cùng táu mật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Muồng đen và trai đất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Lát chun rồi lát hoa.</a:t>
            </a:r>
            <a:endParaRPr lang="en-US" altLang="en-US" sz="3200">
              <a:solidFill>
                <a:srgbClr val="002060"/>
              </a:solidFill>
              <a:latin typeface="Times New Roman" panose="02020603050405020304" pitchFamily="18" charset="0"/>
              <a:cs typeface="Times New Roman" panose="02020603050405020304" pitchFamily="18" charset="0"/>
            </a:endParaRPr>
          </a:p>
          <a:p>
            <a:endParaRPr lang="en-US" altLang="en-US" sz="3200">
              <a:solidFill>
                <a:srgbClr val="002060"/>
              </a:solidFill>
              <a:latin typeface="Times New Roman" panose="02020603050405020304" pitchFamily="18" charset="0"/>
              <a:cs typeface="Times New Roman" panose="02020603050405020304" pitchFamily="18" charset="0"/>
            </a:endParaRPr>
          </a:p>
          <a:p>
            <a:r>
              <a:rPr lang="vi-VN" altLang="en-US" sz="3200">
                <a:solidFill>
                  <a:srgbClr val="002060"/>
                </a:solidFill>
                <a:latin typeface="Times New Roman" panose="02020603050405020304" pitchFamily="18" charset="0"/>
                <a:cs typeface="Times New Roman" panose="02020603050405020304" pitchFamily="18" charset="0"/>
              </a:rPr>
              <a:t>Sông La ơi sông La</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Trong veo như ánh mắt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Bờ tre xanh im mát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Mươn mướt đôi hàng mi.</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Bè đi chiều thầm thì</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Gỗ lượn đàn thong thả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Như bầy trâu lim dim</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Đằm mình trong êm ả</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Sóng long lanh vẩy cá</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Chim hót trên bờ đê.</a:t>
            </a:r>
            <a:endParaRPr lang="en-US" altLang="en-US" sz="3200">
              <a:solidFill>
                <a:srgbClr val="002060"/>
              </a:solidFill>
              <a:latin typeface="Times New Roman" panose="02020603050405020304" pitchFamily="18" charset="0"/>
              <a:cs typeface="Times New Roman" panose="02020603050405020304" pitchFamily="18" charset="0"/>
            </a:endParaRPr>
          </a:p>
        </p:txBody>
      </p:sp>
      <p:sp>
        <p:nvSpPr>
          <p:cNvPr id="12292" name="Rectangle 7"/>
          <p:cNvSpPr>
            <a:spLocks noChangeArrowheads="1"/>
          </p:cNvSpPr>
          <p:nvPr/>
        </p:nvSpPr>
        <p:spPr bwMode="auto">
          <a:xfrm>
            <a:off x="10287000" y="1955800"/>
            <a:ext cx="419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3200">
                <a:solidFill>
                  <a:srgbClr val="002060"/>
                </a:solidFill>
                <a:latin typeface="Times New Roman" panose="02020603050405020304" pitchFamily="18" charset="0"/>
                <a:cs typeface="Times New Roman" panose="02020603050405020304" pitchFamily="18" charset="0"/>
              </a:rPr>
              <a:t>Ta nằm nghe, nằm nghe</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Giữa bốn bề ngây ngất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Mùi vôi xây rất say</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Mùi lán cưa ngọt mát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Trong đạn bom đổ nát</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Bừng tươi nụ ngói hồng</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Đồng vàng hoe lúa trổ</a:t>
            </a:r>
            <a:br>
              <a:rPr lang="vi-VN" altLang="en-US" sz="3200">
                <a:solidFill>
                  <a:srgbClr val="002060"/>
                </a:solidFill>
                <a:latin typeface="Times New Roman" panose="02020603050405020304" pitchFamily="18" charset="0"/>
                <a:cs typeface="Times New Roman" panose="02020603050405020304" pitchFamily="18" charset="0"/>
              </a:rPr>
            </a:br>
            <a:r>
              <a:rPr lang="vi-VN" altLang="en-US" sz="3200">
                <a:solidFill>
                  <a:srgbClr val="002060"/>
                </a:solidFill>
                <a:latin typeface="Times New Roman" panose="02020603050405020304" pitchFamily="18" charset="0"/>
                <a:cs typeface="Times New Roman" panose="02020603050405020304" pitchFamily="18" charset="0"/>
              </a:rPr>
              <a:t>Khói nở xoà như bông.</a:t>
            </a:r>
            <a:br>
              <a:rPr lang="vi-VN" altLang="en-US" sz="3200">
                <a:solidFill>
                  <a:srgbClr val="002060"/>
                </a:solidFill>
                <a:latin typeface="Times New Roman" panose="02020603050405020304" pitchFamily="18" charset="0"/>
                <a:cs typeface="Times New Roman" panose="02020603050405020304" pitchFamily="18" charset="0"/>
              </a:rPr>
            </a:br>
            <a:r>
              <a:rPr lang="en-US" altLang="en-US" sz="3200">
                <a:solidFill>
                  <a:srgbClr val="002060"/>
                </a:solidFill>
                <a:latin typeface="Times New Roman" panose="02020603050405020304" pitchFamily="18" charset="0"/>
                <a:cs typeface="Times New Roman" panose="02020603050405020304" pitchFamily="18" charset="0"/>
              </a:rPr>
              <a:t>             </a:t>
            </a:r>
            <a:r>
              <a:rPr lang="vi-VN" altLang="en-US" sz="2800" b="1" i="1">
                <a:solidFill>
                  <a:srgbClr val="002060"/>
                </a:solidFill>
                <a:latin typeface="Times New Roman" panose="02020603050405020304" pitchFamily="18" charset="0"/>
                <a:cs typeface="Times New Roman" panose="02020603050405020304" pitchFamily="18" charset="0"/>
              </a:rPr>
              <a:t>Vũ Duy Thông</a:t>
            </a:r>
            <a:endParaRPr lang="en-US" altLang="en-US" sz="2800" b="1" i="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1388" name="Text Box 12"/>
          <p:cNvSpPr txBox="1">
            <a:spLocks noChangeArrowheads="1"/>
          </p:cNvSpPr>
          <p:nvPr/>
        </p:nvSpPr>
        <p:spPr bwMode="auto">
          <a:xfrm>
            <a:off x="1295400" y="990600"/>
            <a:ext cx="59515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4400" b="1" dirty="0" err="1">
                <a:solidFill>
                  <a:srgbClr val="FF0000"/>
                </a:solidFill>
                <a:latin typeface="Times New Roman" panose="02020603050405020304" pitchFamily="18" charset="0"/>
              </a:rPr>
              <a:t>Bài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thơ</a:t>
            </a:r>
            <a:r>
              <a:rPr lang="en-US" altLang="en-US" sz="4400" b="1" dirty="0">
                <a:solidFill>
                  <a:srgbClr val="FF0000"/>
                </a:solidFill>
                <a:latin typeface="Times New Roman" panose="02020603050405020304" pitchFamily="18" charset="0"/>
              </a:rPr>
              <a:t> chia </a:t>
            </a:r>
            <a:r>
              <a:rPr lang="en-US" altLang="en-US" sz="4400" b="1" dirty="0" err="1">
                <a:solidFill>
                  <a:srgbClr val="FF0000"/>
                </a:solidFill>
                <a:latin typeface="Times New Roman" panose="02020603050405020304" pitchFamily="18" charset="0"/>
              </a:rPr>
              <a:t>làm</a:t>
            </a:r>
            <a:r>
              <a:rPr lang="en-US" altLang="en-US" sz="4400" b="1" dirty="0">
                <a:solidFill>
                  <a:srgbClr val="FF0000"/>
                </a:solidFill>
                <a:latin typeface="Times New Roman" panose="02020603050405020304" pitchFamily="18" charset="0"/>
              </a:rPr>
              <a:t> 3 </a:t>
            </a:r>
            <a:r>
              <a:rPr lang="en-US" altLang="en-US" sz="4400" b="1" dirty="0" err="1">
                <a:solidFill>
                  <a:srgbClr val="FF0000"/>
                </a:solidFill>
                <a:latin typeface="Times New Roman" panose="02020603050405020304" pitchFamily="18" charset="0"/>
              </a:rPr>
              <a:t>khổ</a:t>
            </a:r>
            <a:endParaRPr lang="vi-VN" altLang="en-US" sz="4400" b="1" dirty="0">
              <a:solidFill>
                <a:srgbClr val="FF0000"/>
              </a:solidFill>
              <a:latin typeface="Times New Roman" panose="02020603050405020304" pitchFamily="18" charset="0"/>
            </a:endParaRPr>
          </a:p>
        </p:txBody>
      </p:sp>
      <p:sp>
        <p:nvSpPr>
          <p:cNvPr id="101389" name="Text Box 13"/>
          <p:cNvSpPr txBox="1">
            <a:spLocks noChangeArrowheads="1"/>
          </p:cNvSpPr>
          <p:nvPr/>
        </p:nvSpPr>
        <p:spPr bwMode="auto">
          <a:xfrm>
            <a:off x="4129088" y="1830388"/>
            <a:ext cx="4922837" cy="68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600" b="1" dirty="0" err="1">
                <a:latin typeface="Times New Roman" panose="02020603050405020304" pitchFamily="18" charset="0"/>
              </a:rPr>
              <a:t>Khổ</a:t>
            </a:r>
            <a:r>
              <a:rPr lang="en-US" altLang="en-US" sz="3600" b="1" dirty="0">
                <a:latin typeface="Times New Roman" panose="02020603050405020304" pitchFamily="18" charset="0"/>
              </a:rPr>
              <a:t> 1: </a:t>
            </a:r>
            <a:r>
              <a:rPr lang="en-US" altLang="en-US" sz="3600" b="1" dirty="0">
                <a:solidFill>
                  <a:srgbClr val="0070C0"/>
                </a:solidFill>
                <a:latin typeface="Times New Roman" panose="02020603050405020304" pitchFamily="18" charset="0"/>
              </a:rPr>
              <a:t>4 </a:t>
            </a:r>
            <a:r>
              <a:rPr lang="en-US" altLang="en-US" sz="3600" b="1" dirty="0" err="1">
                <a:solidFill>
                  <a:srgbClr val="0070C0"/>
                </a:solidFill>
                <a:latin typeface="Times New Roman" panose="02020603050405020304" pitchFamily="18" charset="0"/>
              </a:rPr>
              <a:t>dòng</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đầu</a:t>
            </a:r>
            <a:endParaRPr lang="vi-VN" altLang="en-US" sz="3600" b="1" dirty="0">
              <a:solidFill>
                <a:srgbClr val="0070C0"/>
              </a:solidFill>
              <a:latin typeface="Times New Roman" panose="02020603050405020304" pitchFamily="18" charset="0"/>
            </a:endParaRPr>
          </a:p>
        </p:txBody>
      </p:sp>
      <p:sp>
        <p:nvSpPr>
          <p:cNvPr id="101390" name="Rectangle 14"/>
          <p:cNvSpPr>
            <a:spLocks noChangeArrowheads="1"/>
          </p:cNvSpPr>
          <p:nvPr/>
        </p:nvSpPr>
        <p:spPr bwMode="auto">
          <a:xfrm>
            <a:off x="4129088" y="2559050"/>
            <a:ext cx="7467600" cy="68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600" b="1" dirty="0" err="1">
                <a:latin typeface="Times New Roman" panose="02020603050405020304" pitchFamily="18" charset="0"/>
              </a:rPr>
              <a:t>Khổ</a:t>
            </a:r>
            <a:r>
              <a:rPr lang="en-US" altLang="en-US" sz="3600" b="1" dirty="0">
                <a:latin typeface="Times New Roman" panose="02020603050405020304" pitchFamily="18" charset="0"/>
              </a:rPr>
              <a:t> 2: </a:t>
            </a:r>
            <a:r>
              <a:rPr lang="en-US" altLang="en-US" sz="3600" b="1" dirty="0">
                <a:solidFill>
                  <a:srgbClr val="0070C0"/>
                </a:solidFill>
                <a:latin typeface="Times New Roman" panose="02020603050405020304" pitchFamily="18" charset="0"/>
              </a:rPr>
              <a:t>10 </a:t>
            </a:r>
            <a:r>
              <a:rPr lang="en-US" altLang="en-US" sz="3600" b="1" dirty="0" err="1">
                <a:solidFill>
                  <a:srgbClr val="0070C0"/>
                </a:solidFill>
                <a:latin typeface="Times New Roman" panose="02020603050405020304" pitchFamily="18" charset="0"/>
              </a:rPr>
              <a:t>dòng</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tiếp</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theo</a:t>
            </a:r>
            <a:r>
              <a:rPr lang="en-US" altLang="en-US" sz="3600" b="1" dirty="0">
                <a:solidFill>
                  <a:srgbClr val="0070C0"/>
                </a:solidFill>
                <a:latin typeface="Times New Roman" panose="02020603050405020304" pitchFamily="18" charset="0"/>
              </a:rPr>
              <a:t> </a:t>
            </a:r>
            <a:endParaRPr lang="vi-VN" altLang="en-US" sz="3600" b="1" dirty="0">
              <a:solidFill>
                <a:srgbClr val="0070C0"/>
              </a:solidFill>
              <a:latin typeface="Times New Roman" panose="02020603050405020304" pitchFamily="18" charset="0"/>
            </a:endParaRPr>
          </a:p>
        </p:txBody>
      </p:sp>
      <p:sp>
        <p:nvSpPr>
          <p:cNvPr id="101391" name="Rectangle 15"/>
          <p:cNvSpPr>
            <a:spLocks noChangeArrowheads="1"/>
          </p:cNvSpPr>
          <p:nvPr/>
        </p:nvSpPr>
        <p:spPr bwMode="auto">
          <a:xfrm>
            <a:off x="4124265" y="3244945"/>
            <a:ext cx="5181600" cy="68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900">
                <a:solidFill>
                  <a:schemeClr val="tx1"/>
                </a:solidFill>
                <a:latin typeface="VNI-Times" pitchFamily="2" charset="0"/>
              </a:defRPr>
            </a:lvl1pPr>
            <a:lvl2pPr marL="742950" indent="-285750">
              <a:defRPr sz="2900">
                <a:solidFill>
                  <a:schemeClr val="tx1"/>
                </a:solidFill>
                <a:latin typeface="VNI-Times" pitchFamily="2" charset="0"/>
              </a:defRPr>
            </a:lvl2pPr>
            <a:lvl3pPr marL="1143000" indent="-228600">
              <a:defRPr sz="2900">
                <a:solidFill>
                  <a:schemeClr val="tx1"/>
                </a:solidFill>
                <a:latin typeface="VNI-Times" pitchFamily="2" charset="0"/>
              </a:defRPr>
            </a:lvl3pPr>
            <a:lvl4pPr marL="1600200" indent="-228600">
              <a:defRPr sz="2900">
                <a:solidFill>
                  <a:schemeClr val="tx1"/>
                </a:solidFill>
                <a:latin typeface="VNI-Times" pitchFamily="2" charset="0"/>
              </a:defRPr>
            </a:lvl4pPr>
            <a:lvl5pPr marL="2057400" indent="-228600">
              <a:defRPr sz="2900">
                <a:solidFill>
                  <a:schemeClr val="tx1"/>
                </a:solidFill>
                <a:latin typeface="VNI-Times" pitchFamily="2" charset="0"/>
              </a:defRPr>
            </a:lvl5pPr>
            <a:lvl6pPr marL="2514600" indent="-228600" eaLnBrk="0" fontAlgn="base" hangingPunct="0">
              <a:spcBef>
                <a:spcPct val="0"/>
              </a:spcBef>
              <a:spcAft>
                <a:spcPct val="0"/>
              </a:spcAft>
              <a:defRPr sz="2900">
                <a:solidFill>
                  <a:schemeClr val="tx1"/>
                </a:solidFill>
                <a:latin typeface="VNI-Times" pitchFamily="2" charset="0"/>
              </a:defRPr>
            </a:lvl6pPr>
            <a:lvl7pPr marL="2971800" indent="-228600" eaLnBrk="0" fontAlgn="base" hangingPunct="0">
              <a:spcBef>
                <a:spcPct val="0"/>
              </a:spcBef>
              <a:spcAft>
                <a:spcPct val="0"/>
              </a:spcAft>
              <a:defRPr sz="2900">
                <a:solidFill>
                  <a:schemeClr val="tx1"/>
                </a:solidFill>
                <a:latin typeface="VNI-Times" pitchFamily="2" charset="0"/>
              </a:defRPr>
            </a:lvl7pPr>
            <a:lvl8pPr marL="3429000" indent="-228600" eaLnBrk="0" fontAlgn="base" hangingPunct="0">
              <a:spcBef>
                <a:spcPct val="0"/>
              </a:spcBef>
              <a:spcAft>
                <a:spcPct val="0"/>
              </a:spcAft>
              <a:defRPr sz="2900">
                <a:solidFill>
                  <a:schemeClr val="tx1"/>
                </a:solidFill>
                <a:latin typeface="VNI-Times" pitchFamily="2" charset="0"/>
              </a:defRPr>
            </a:lvl8pPr>
            <a:lvl9pPr marL="3886200" indent="-228600" eaLnBrk="0" fontAlgn="base" hangingPunct="0">
              <a:spcBef>
                <a:spcPct val="0"/>
              </a:spcBef>
              <a:spcAft>
                <a:spcPct val="0"/>
              </a:spcAft>
              <a:defRPr sz="2900">
                <a:solidFill>
                  <a:schemeClr val="tx1"/>
                </a:solidFill>
                <a:latin typeface="VNI-Times" pitchFamily="2" charset="0"/>
              </a:defRPr>
            </a:lvl9pPr>
          </a:lstStyle>
          <a:p>
            <a:pPr eaLnBrk="1" hangingPunct="1"/>
            <a:r>
              <a:rPr lang="en-US" altLang="en-US" sz="3600" b="1" dirty="0" err="1">
                <a:latin typeface="Times New Roman" panose="02020603050405020304" pitchFamily="18" charset="0"/>
              </a:rPr>
              <a:t>Khổ</a:t>
            </a:r>
            <a:r>
              <a:rPr lang="en-US" altLang="en-US" sz="3600" b="1" dirty="0">
                <a:latin typeface="Times New Roman" panose="02020603050405020304" pitchFamily="18" charset="0"/>
              </a:rPr>
              <a:t> 3: </a:t>
            </a:r>
            <a:r>
              <a:rPr lang="en-US" altLang="en-US" sz="3600" b="1" dirty="0">
                <a:solidFill>
                  <a:srgbClr val="0070C0"/>
                </a:solidFill>
                <a:latin typeface="Times New Roman" panose="02020603050405020304" pitchFamily="18" charset="0"/>
              </a:rPr>
              <a:t>8 </a:t>
            </a:r>
            <a:r>
              <a:rPr lang="en-US" altLang="en-US" sz="3600" b="1" dirty="0" err="1">
                <a:solidFill>
                  <a:srgbClr val="0070C0"/>
                </a:solidFill>
                <a:latin typeface="Times New Roman" panose="02020603050405020304" pitchFamily="18" charset="0"/>
              </a:rPr>
              <a:t>dòng</a:t>
            </a:r>
            <a:r>
              <a:rPr lang="en-US" altLang="en-US" sz="3600" b="1" dirty="0">
                <a:solidFill>
                  <a:srgbClr val="0070C0"/>
                </a:solidFill>
                <a:latin typeface="Times New Roman" panose="02020603050405020304" pitchFamily="18" charset="0"/>
              </a:rPr>
              <a:t> </a:t>
            </a:r>
            <a:r>
              <a:rPr lang="en-US" altLang="en-US" sz="3600" b="1" dirty="0" err="1">
                <a:solidFill>
                  <a:srgbClr val="0070C0"/>
                </a:solidFill>
                <a:latin typeface="Times New Roman" panose="02020603050405020304" pitchFamily="18" charset="0"/>
              </a:rPr>
              <a:t>cuối</a:t>
            </a:r>
            <a:endParaRPr lang="vi-VN" altLang="en-US" sz="3600" b="1" dirty="0">
              <a:solidFill>
                <a:srgbClr val="0070C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88"/>
                                        </p:tgtEl>
                                        <p:attrNameLst>
                                          <p:attrName>style.visibility</p:attrName>
                                        </p:attrNameLst>
                                      </p:cBhvr>
                                      <p:to>
                                        <p:strVal val="visible"/>
                                      </p:to>
                                    </p:set>
                                    <p:anim calcmode="lin" valueType="num">
                                      <p:cBhvr additive="base">
                                        <p:cTn id="7" dur="500" fill="hold"/>
                                        <p:tgtEl>
                                          <p:spTgt spid="101388"/>
                                        </p:tgtEl>
                                        <p:attrNameLst>
                                          <p:attrName>ppt_x</p:attrName>
                                        </p:attrNameLst>
                                      </p:cBhvr>
                                      <p:tavLst>
                                        <p:tav tm="0">
                                          <p:val>
                                            <p:strVal val="#ppt_x"/>
                                          </p:val>
                                        </p:tav>
                                        <p:tav tm="100000">
                                          <p:val>
                                            <p:strVal val="#ppt_x"/>
                                          </p:val>
                                        </p:tav>
                                      </p:tavLst>
                                    </p:anim>
                                    <p:anim calcmode="lin" valueType="num">
                                      <p:cBhvr additive="base">
                                        <p:cTn id="8" dur="500" fill="hold"/>
                                        <p:tgtEl>
                                          <p:spTgt spid="1013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1389"/>
                                        </p:tgtEl>
                                        <p:attrNameLst>
                                          <p:attrName>style.visibility</p:attrName>
                                        </p:attrNameLst>
                                      </p:cBhvr>
                                      <p:to>
                                        <p:strVal val="visible"/>
                                      </p:to>
                                    </p:set>
                                    <p:animEffect transition="in" filter="box(in)">
                                      <p:cBhvr>
                                        <p:cTn id="13" dur="500"/>
                                        <p:tgtEl>
                                          <p:spTgt spid="10138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1390"/>
                                        </p:tgtEl>
                                        <p:attrNameLst>
                                          <p:attrName>style.visibility</p:attrName>
                                        </p:attrNameLst>
                                      </p:cBhvr>
                                      <p:to>
                                        <p:strVal val="visible"/>
                                      </p:to>
                                    </p:set>
                                    <p:animEffect transition="in" filter="checkerboard(across)">
                                      <p:cBhvr>
                                        <p:cTn id="18" dur="500"/>
                                        <p:tgtEl>
                                          <p:spTgt spid="1013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1391"/>
                                        </p:tgtEl>
                                        <p:attrNameLst>
                                          <p:attrName>style.visibility</p:attrName>
                                        </p:attrNameLst>
                                      </p:cBhvr>
                                      <p:to>
                                        <p:strVal val="visible"/>
                                      </p:to>
                                    </p:set>
                                    <p:animEffect transition="in" filter="fade">
                                      <p:cBhvr>
                                        <p:cTn id="23" dur="500"/>
                                        <p:tgtEl>
                                          <p:spTgt spid="101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8" grpId="0"/>
      <p:bldP spid="101389" grpId="0"/>
      <p:bldP spid="101390" grpId="0"/>
      <p:bldP spid="10139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3489</TotalTime>
  <Words>810</Words>
  <Application>Microsoft Office PowerPoint</Application>
  <PresentationFormat>Custom</PresentationFormat>
  <Paragraphs>112</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Times New Roman</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Wesmosis@Yahoo.Dk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Tuan Linh 35D</dc:creator>
  <cp:lastModifiedBy>PC</cp:lastModifiedBy>
  <cp:revision>282</cp:revision>
  <dcterms:created xsi:type="dcterms:W3CDTF">2010-01-14T14:25:30Z</dcterms:created>
  <dcterms:modified xsi:type="dcterms:W3CDTF">2022-02-25T13:07:32Z</dcterms:modified>
</cp:coreProperties>
</file>